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m4a" ContentType="audio/mp4"/>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tags/tag1.xml" ContentType="application/vnd.openxmlformats-officedocument.presentationml.tags+xml"/>
  <Override PartName="/ppt/notesSlides/notesSlide2.xml" ContentType="application/vnd.openxmlformats-officedocument.presentationml.notesSlide+xml"/>
  <Override PartName="/ppt/tags/tag2.xml" ContentType="application/vnd.openxmlformats-officedocument.presentationml.tags+xml"/>
  <Override PartName="/ppt/notesSlides/notesSlide3.xml" ContentType="application/vnd.openxmlformats-officedocument.presentationml.notesSlide+xml"/>
  <Override PartName="/ppt/tags/tag3.xml" ContentType="application/vnd.openxmlformats-officedocument.presentationml.tags+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tags/tag4.xml" ContentType="application/vnd.openxmlformats-officedocument.presentationml.tags+xml"/>
  <Override PartName="/ppt/notesSlides/notesSlide7.xml" ContentType="application/vnd.openxmlformats-officedocument.presentationml.notesSlide+xml"/>
  <Override PartName="/ppt/notesSlides/notesSlide8.xml" ContentType="application/vnd.openxmlformats-officedocument.presentationml.notesSlide+xml"/>
  <Override PartName="/ppt/tags/tag5.xml" ContentType="application/vnd.openxmlformats-officedocument.presentationml.tags+xml"/>
  <Override PartName="/ppt/notesSlides/notesSlide9.xml" ContentType="application/vnd.openxmlformats-officedocument.presentationml.notesSlide+xml"/>
  <Override PartName="/ppt/tags/tag6.xml" ContentType="application/vnd.openxmlformats-officedocument.presentationml.tags+xml"/>
  <Override PartName="/ppt/notesSlides/notesSlide10.xml" ContentType="application/vnd.openxmlformats-officedocument.presentationml.notesSlide+xml"/>
  <Override PartName="/ppt/tags/tag7.xml" ContentType="application/vnd.openxmlformats-officedocument.presentationml.tags+xml"/>
  <Override PartName="/ppt/notesSlides/notesSlide11.xml" ContentType="application/vnd.openxmlformats-officedocument.presentationml.notesSlide+xml"/>
  <Override PartName="/ppt/tags/tag8.xml" ContentType="application/vnd.openxmlformats-officedocument.presentationml.tags+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tags/tag9.xml" ContentType="application/vnd.openxmlformats-officedocument.presentationml.tags+xml"/>
  <Override PartName="/ppt/notesSlides/notesSlide17.xml" ContentType="application/vnd.openxmlformats-officedocument.presentationml.notesSlide+xml"/>
  <Override PartName="/ppt/tags/tag10.xml" ContentType="application/vnd.openxmlformats-officedocument.presentationml.tags+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tags/tag11.xml" ContentType="application/vnd.openxmlformats-officedocument.presentationml.tags+xml"/>
  <Override PartName="/ppt/notesSlides/notesSlide20.xml" ContentType="application/vnd.openxmlformats-officedocument.presentationml.notesSlide+xml"/>
  <Override PartName="/ppt/tags/tag12.xml" ContentType="application/vnd.openxmlformats-officedocument.presentationml.tags+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5"/>
  </p:notesMasterIdLst>
  <p:sldIdLst>
    <p:sldId id="256" r:id="rId2"/>
    <p:sldId id="257" r:id="rId3"/>
    <p:sldId id="261" r:id="rId4"/>
    <p:sldId id="258" r:id="rId5"/>
    <p:sldId id="302" r:id="rId6"/>
    <p:sldId id="303" r:id="rId7"/>
    <p:sldId id="259" r:id="rId8"/>
    <p:sldId id="283" r:id="rId9"/>
    <p:sldId id="267" r:id="rId10"/>
    <p:sldId id="291" r:id="rId11"/>
    <p:sldId id="276" r:id="rId12"/>
    <p:sldId id="304" r:id="rId13"/>
    <p:sldId id="284" r:id="rId14"/>
    <p:sldId id="301" r:id="rId15"/>
    <p:sldId id="298" r:id="rId16"/>
    <p:sldId id="289" r:id="rId17"/>
    <p:sldId id="260" r:id="rId18"/>
    <p:sldId id="268" r:id="rId19"/>
    <p:sldId id="263" r:id="rId20"/>
    <p:sldId id="264" r:id="rId21"/>
    <p:sldId id="269" r:id="rId22"/>
    <p:sldId id="265" r:id="rId23"/>
    <p:sldId id="266" r:id="rId2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F988895-D0CA-6643-B694-8C25B413848E}" v="185" dt="2023-11-27T01:35:21.609"/>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0603" autoAdjust="0"/>
    <p:restoredTop sz="80240" autoAdjust="0"/>
  </p:normalViewPr>
  <p:slideViewPr>
    <p:cSldViewPr snapToGrid="0">
      <p:cViewPr varScale="1">
        <p:scale>
          <a:sx n="178" d="100"/>
          <a:sy n="178" d="100"/>
        </p:scale>
        <p:origin x="1232" y="16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microsoft.com/office/2015/10/relationships/revisionInfo" Target="revisionInfo.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 Id="rId30"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Zhao, Brandon Y." userId="8090e316-a686-489f-8613-4dc4cc6d4305" providerId="ADAL" clId="{2951EEF5-CF36-4C47-8530-C05431BB7486}"/>
    <pc:docChg chg="custSel modSld">
      <pc:chgData name="Zhao, Brandon Y." userId="8090e316-a686-489f-8613-4dc4cc6d4305" providerId="ADAL" clId="{2951EEF5-CF36-4C47-8530-C05431BB7486}" dt="2023-03-15T21:20:17.106" v="1083"/>
      <pc:docMkLst>
        <pc:docMk/>
      </pc:docMkLst>
      <pc:sldChg chg="addSp delSp modSp mod modTransition modAnim">
        <pc:chgData name="Zhao, Brandon Y." userId="8090e316-a686-489f-8613-4dc4cc6d4305" providerId="ADAL" clId="{2951EEF5-CF36-4C47-8530-C05431BB7486}" dt="2023-03-15T20:40:47.102" v="822"/>
        <pc:sldMkLst>
          <pc:docMk/>
          <pc:sldMk cId="1628344563" sldId="257"/>
        </pc:sldMkLst>
        <pc:picChg chg="add del mod ord">
          <ac:chgData name="Zhao, Brandon Y." userId="8090e316-a686-489f-8613-4dc4cc6d4305" providerId="ADAL" clId="{2951EEF5-CF36-4C47-8530-C05431BB7486}" dt="2023-03-15T20:40:09.192" v="819"/>
          <ac:picMkLst>
            <pc:docMk/>
            <pc:sldMk cId="1628344563" sldId="257"/>
            <ac:picMk id="14" creationId="{E11C5A79-C716-9E85-24B3-D9853D669CE6}"/>
          </ac:picMkLst>
        </pc:picChg>
        <pc:picChg chg="add del mod">
          <ac:chgData name="Zhao, Brandon Y." userId="8090e316-a686-489f-8613-4dc4cc6d4305" providerId="ADAL" clId="{2951EEF5-CF36-4C47-8530-C05431BB7486}" dt="2023-03-15T20:40:10.381" v="821"/>
          <ac:picMkLst>
            <pc:docMk/>
            <pc:sldMk cId="1628344563" sldId="257"/>
            <ac:picMk id="15" creationId="{D1595030-7A66-B5DA-C467-883C645CE434}"/>
          </ac:picMkLst>
        </pc:picChg>
        <pc:picChg chg="add del mod ord">
          <ac:chgData name="Zhao, Brandon Y." userId="8090e316-a686-489f-8613-4dc4cc6d4305" providerId="ADAL" clId="{2951EEF5-CF36-4C47-8530-C05431BB7486}" dt="2023-03-15T20:40:47.102" v="822"/>
          <ac:picMkLst>
            <pc:docMk/>
            <pc:sldMk cId="1628344563" sldId="257"/>
            <ac:picMk id="18" creationId="{DDF64AB3-5430-B96E-756C-F4F41B4D5887}"/>
          </ac:picMkLst>
        </pc:picChg>
        <pc:picChg chg="add mod">
          <ac:chgData name="Zhao, Brandon Y." userId="8090e316-a686-489f-8613-4dc4cc6d4305" providerId="ADAL" clId="{2951EEF5-CF36-4C47-8530-C05431BB7486}" dt="2023-03-15T20:40:47.102" v="822"/>
          <ac:picMkLst>
            <pc:docMk/>
            <pc:sldMk cId="1628344563" sldId="257"/>
            <ac:picMk id="19" creationId="{025A46E4-9BD4-1C1E-B63D-AAF8DCE7E290}"/>
          </ac:picMkLst>
        </pc:picChg>
        <pc:picChg chg="del">
          <ac:chgData name="Zhao, Brandon Y." userId="8090e316-a686-489f-8613-4dc4cc6d4305" providerId="ADAL" clId="{2951EEF5-CF36-4C47-8530-C05431BB7486}" dt="2023-03-15T20:39:29.114" v="818"/>
          <ac:picMkLst>
            <pc:docMk/>
            <pc:sldMk cId="1628344563" sldId="257"/>
            <ac:picMk id="20" creationId="{73EB1053-C959-95FD-0FBF-D5E9D9F55DDE}"/>
          </ac:picMkLst>
        </pc:picChg>
      </pc:sldChg>
      <pc:sldChg chg="addSp delSp modSp mod delAnim modAnim">
        <pc:chgData name="Zhao, Brandon Y." userId="8090e316-a686-489f-8613-4dc4cc6d4305" providerId="ADAL" clId="{2951EEF5-CF36-4C47-8530-C05431BB7486}" dt="2023-03-15T19:04:19.284" v="6" actId="1076"/>
        <pc:sldMkLst>
          <pc:docMk/>
          <pc:sldMk cId="2774699504" sldId="259"/>
        </pc:sldMkLst>
        <pc:spChg chg="add mod">
          <ac:chgData name="Zhao, Brandon Y." userId="8090e316-a686-489f-8613-4dc4cc6d4305" providerId="ADAL" clId="{2951EEF5-CF36-4C47-8530-C05431BB7486}" dt="2023-03-15T19:03:51.778" v="5"/>
          <ac:spMkLst>
            <pc:docMk/>
            <pc:sldMk cId="2774699504" sldId="259"/>
            <ac:spMk id="2" creationId="{C644FFB4-E4F4-1416-6D71-ACA20F61286A}"/>
          </ac:spMkLst>
        </pc:spChg>
        <pc:spChg chg="del mod">
          <ac:chgData name="Zhao, Brandon Y." userId="8090e316-a686-489f-8613-4dc4cc6d4305" providerId="ADAL" clId="{2951EEF5-CF36-4C47-8530-C05431BB7486}" dt="2023-03-15T19:03:29.586" v="1" actId="478"/>
          <ac:spMkLst>
            <pc:docMk/>
            <pc:sldMk cId="2774699504" sldId="259"/>
            <ac:spMk id="26" creationId="{8F5ABC2D-73F5-8E60-D8F5-2BBC1E35170B}"/>
          </ac:spMkLst>
        </pc:spChg>
        <pc:spChg chg="mod">
          <ac:chgData name="Zhao, Brandon Y." userId="8090e316-a686-489f-8613-4dc4cc6d4305" providerId="ADAL" clId="{2951EEF5-CF36-4C47-8530-C05431BB7486}" dt="2023-03-15T19:04:19.284" v="6" actId="1076"/>
          <ac:spMkLst>
            <pc:docMk/>
            <pc:sldMk cId="2774699504" sldId="259"/>
            <ac:spMk id="27" creationId="{A4812733-55DC-A65C-81E6-FE8838E01F3E}"/>
          </ac:spMkLst>
        </pc:spChg>
      </pc:sldChg>
      <pc:sldChg chg="addSp delSp modSp mod modTransition modAnim">
        <pc:chgData name="Zhao, Brandon Y." userId="8090e316-a686-489f-8613-4dc4cc6d4305" providerId="ADAL" clId="{2951EEF5-CF36-4C47-8530-C05431BB7486}" dt="2023-03-15T20:43:57.765" v="825"/>
        <pc:sldMkLst>
          <pc:docMk/>
          <pc:sldMk cId="2589701334" sldId="260"/>
        </pc:sldMkLst>
        <pc:picChg chg="del">
          <ac:chgData name="Zhao, Brandon Y." userId="8090e316-a686-489f-8613-4dc4cc6d4305" providerId="ADAL" clId="{2951EEF5-CF36-4C47-8530-C05431BB7486}" dt="2023-03-15T19:42:06.096" v="391"/>
          <ac:picMkLst>
            <pc:docMk/>
            <pc:sldMk cId="2589701334" sldId="260"/>
            <ac:picMk id="18" creationId="{B3ABAEFB-0B73-1C1F-8B69-8AA3923CB77D}"/>
          </ac:picMkLst>
        </pc:picChg>
        <pc:picChg chg="add del mod ord">
          <ac:chgData name="Zhao, Brandon Y." userId="8090e316-a686-489f-8613-4dc4cc6d4305" providerId="ADAL" clId="{2951EEF5-CF36-4C47-8530-C05431BB7486}" dt="2023-03-15T19:42:31.120" v="392"/>
          <ac:picMkLst>
            <pc:docMk/>
            <pc:sldMk cId="2589701334" sldId="260"/>
            <ac:picMk id="19" creationId="{6F73EB9C-752E-CC6F-0E52-AD22349C4B2A}"/>
          </ac:picMkLst>
        </pc:picChg>
        <pc:picChg chg="add del mod">
          <ac:chgData name="Zhao, Brandon Y." userId="8090e316-a686-489f-8613-4dc4cc6d4305" providerId="ADAL" clId="{2951EEF5-CF36-4C47-8530-C05431BB7486}" dt="2023-03-15T20:43:32.180" v="824"/>
          <ac:picMkLst>
            <pc:docMk/>
            <pc:sldMk cId="2589701334" sldId="260"/>
            <ac:picMk id="20" creationId="{6ACBADDC-E884-52EF-904C-234195CF53AF}"/>
          </ac:picMkLst>
        </pc:picChg>
        <pc:picChg chg="add del mod ord">
          <ac:chgData name="Zhao, Brandon Y." userId="8090e316-a686-489f-8613-4dc4cc6d4305" providerId="ADAL" clId="{2951EEF5-CF36-4C47-8530-C05431BB7486}" dt="2023-03-15T20:43:57.765" v="825"/>
          <ac:picMkLst>
            <pc:docMk/>
            <pc:sldMk cId="2589701334" sldId="260"/>
            <ac:picMk id="25" creationId="{F7AA93C8-5A41-CD66-367B-9FB833D20048}"/>
          </ac:picMkLst>
        </pc:picChg>
        <pc:picChg chg="add mod">
          <ac:chgData name="Zhao, Brandon Y." userId="8090e316-a686-489f-8613-4dc4cc6d4305" providerId="ADAL" clId="{2951EEF5-CF36-4C47-8530-C05431BB7486}" dt="2023-03-15T20:43:57.765" v="825"/>
          <ac:picMkLst>
            <pc:docMk/>
            <pc:sldMk cId="2589701334" sldId="260"/>
            <ac:picMk id="26" creationId="{66B777A1-D036-D4C0-23BB-A8633952D27B}"/>
          </ac:picMkLst>
        </pc:picChg>
      </pc:sldChg>
      <pc:sldChg chg="addSp delSp modSp mod modTransition modAnim modNotesTx">
        <pc:chgData name="Zhao, Brandon Y." userId="8090e316-a686-489f-8613-4dc4cc6d4305" providerId="ADAL" clId="{2951EEF5-CF36-4C47-8530-C05431BB7486}" dt="2023-03-15T21:20:17.106" v="1083"/>
        <pc:sldMkLst>
          <pc:docMk/>
          <pc:sldMk cId="2846256653" sldId="261"/>
        </pc:sldMkLst>
        <pc:spChg chg="mod">
          <ac:chgData name="Zhao, Brandon Y." userId="8090e316-a686-489f-8613-4dc4cc6d4305" providerId="ADAL" clId="{2951EEF5-CF36-4C47-8530-C05431BB7486}" dt="2023-03-15T21:17:35.531" v="1071" actId="1076"/>
          <ac:spMkLst>
            <pc:docMk/>
            <pc:sldMk cId="2846256653" sldId="261"/>
            <ac:spMk id="2" creationId="{49C8F9D5-1DD3-5C2E-4E32-D262F7D1BFCC}"/>
          </ac:spMkLst>
        </pc:spChg>
        <pc:spChg chg="mod">
          <ac:chgData name="Zhao, Brandon Y." userId="8090e316-a686-489f-8613-4dc4cc6d4305" providerId="ADAL" clId="{2951EEF5-CF36-4C47-8530-C05431BB7486}" dt="2023-03-15T21:17:35.531" v="1071" actId="1076"/>
          <ac:spMkLst>
            <pc:docMk/>
            <pc:sldMk cId="2846256653" sldId="261"/>
            <ac:spMk id="6" creationId="{C14008C5-09B5-949B-A535-F7CAE7DFBC93}"/>
          </ac:spMkLst>
        </pc:spChg>
        <pc:spChg chg="mod">
          <ac:chgData name="Zhao, Brandon Y." userId="8090e316-a686-489f-8613-4dc4cc6d4305" providerId="ADAL" clId="{2951EEF5-CF36-4C47-8530-C05431BB7486}" dt="2023-03-15T21:17:35.531" v="1071" actId="1076"/>
          <ac:spMkLst>
            <pc:docMk/>
            <pc:sldMk cId="2846256653" sldId="261"/>
            <ac:spMk id="8" creationId="{722454BC-32D5-A2AB-6E3A-3BAE7DD2BB40}"/>
          </ac:spMkLst>
        </pc:spChg>
        <pc:spChg chg="mod">
          <ac:chgData name="Zhao, Brandon Y." userId="8090e316-a686-489f-8613-4dc4cc6d4305" providerId="ADAL" clId="{2951EEF5-CF36-4C47-8530-C05431BB7486}" dt="2023-03-15T21:17:35.531" v="1071" actId="1076"/>
          <ac:spMkLst>
            <pc:docMk/>
            <pc:sldMk cId="2846256653" sldId="261"/>
            <ac:spMk id="9" creationId="{6EEE7461-732F-B622-7778-9261DE00E349}"/>
          </ac:spMkLst>
        </pc:spChg>
        <pc:spChg chg="mod">
          <ac:chgData name="Zhao, Brandon Y." userId="8090e316-a686-489f-8613-4dc4cc6d4305" providerId="ADAL" clId="{2951EEF5-CF36-4C47-8530-C05431BB7486}" dt="2023-03-15T21:17:35.531" v="1071" actId="1076"/>
          <ac:spMkLst>
            <pc:docMk/>
            <pc:sldMk cId="2846256653" sldId="261"/>
            <ac:spMk id="11" creationId="{8E871978-D960-8267-B565-C52B30BCD043}"/>
          </ac:spMkLst>
        </pc:spChg>
        <pc:spChg chg="mod">
          <ac:chgData name="Zhao, Brandon Y." userId="8090e316-a686-489f-8613-4dc4cc6d4305" providerId="ADAL" clId="{2951EEF5-CF36-4C47-8530-C05431BB7486}" dt="2023-03-15T21:17:35.531" v="1071" actId="1076"/>
          <ac:spMkLst>
            <pc:docMk/>
            <pc:sldMk cId="2846256653" sldId="261"/>
            <ac:spMk id="13" creationId="{E330EFB2-BBB5-342C-A4B5-AD718303E707}"/>
          </ac:spMkLst>
        </pc:spChg>
        <pc:spChg chg="mod">
          <ac:chgData name="Zhao, Brandon Y." userId="8090e316-a686-489f-8613-4dc4cc6d4305" providerId="ADAL" clId="{2951EEF5-CF36-4C47-8530-C05431BB7486}" dt="2023-03-15T21:17:35.531" v="1071" actId="1076"/>
          <ac:spMkLst>
            <pc:docMk/>
            <pc:sldMk cId="2846256653" sldId="261"/>
            <ac:spMk id="14" creationId="{576D295E-0495-B5D1-DB6A-19B4C00FBF27}"/>
          </ac:spMkLst>
        </pc:spChg>
        <pc:spChg chg="mod">
          <ac:chgData name="Zhao, Brandon Y." userId="8090e316-a686-489f-8613-4dc4cc6d4305" providerId="ADAL" clId="{2951EEF5-CF36-4C47-8530-C05431BB7486}" dt="2023-03-15T21:17:35.531" v="1071" actId="1076"/>
          <ac:spMkLst>
            <pc:docMk/>
            <pc:sldMk cId="2846256653" sldId="261"/>
            <ac:spMk id="21" creationId="{63FD4663-5D93-039C-9CC2-B5467077C345}"/>
          </ac:spMkLst>
        </pc:spChg>
        <pc:picChg chg="mod">
          <ac:chgData name="Zhao, Brandon Y." userId="8090e316-a686-489f-8613-4dc4cc6d4305" providerId="ADAL" clId="{2951EEF5-CF36-4C47-8530-C05431BB7486}" dt="2023-03-15T21:17:35.531" v="1071" actId="1076"/>
          <ac:picMkLst>
            <pc:docMk/>
            <pc:sldMk cId="2846256653" sldId="261"/>
            <ac:picMk id="5" creationId="{5AF4E70F-2BA8-FC7A-6EC4-DAE957A9E0AB}"/>
          </ac:picMkLst>
        </pc:picChg>
        <pc:picChg chg="add del mod ord">
          <ac:chgData name="Zhao, Brandon Y." userId="8090e316-a686-489f-8613-4dc4cc6d4305" providerId="ADAL" clId="{2951EEF5-CF36-4C47-8530-C05431BB7486}" dt="2023-03-15T21:18:29.436" v="1074"/>
          <ac:picMkLst>
            <pc:docMk/>
            <pc:sldMk cId="2846256653" sldId="261"/>
            <ac:picMk id="10" creationId="{C5D46AD1-F4B6-CFD8-4E1A-1935B00A280D}"/>
          </ac:picMkLst>
        </pc:picChg>
        <pc:picChg chg="mod">
          <ac:chgData name="Zhao, Brandon Y." userId="8090e316-a686-489f-8613-4dc4cc6d4305" providerId="ADAL" clId="{2951EEF5-CF36-4C47-8530-C05431BB7486}" dt="2023-03-15T21:17:35.531" v="1071" actId="1076"/>
          <ac:picMkLst>
            <pc:docMk/>
            <pc:sldMk cId="2846256653" sldId="261"/>
            <ac:picMk id="12" creationId="{E2721A72-FE39-08F8-9CF7-D6692B7A744B}"/>
          </ac:picMkLst>
        </pc:picChg>
        <pc:picChg chg="mod">
          <ac:chgData name="Zhao, Brandon Y." userId="8090e316-a686-489f-8613-4dc4cc6d4305" providerId="ADAL" clId="{2951EEF5-CF36-4C47-8530-C05431BB7486}" dt="2023-03-15T21:17:35.531" v="1071" actId="1076"/>
          <ac:picMkLst>
            <pc:docMk/>
            <pc:sldMk cId="2846256653" sldId="261"/>
            <ac:picMk id="15" creationId="{E5E9ADC2-3471-99B4-4038-486168B19588}"/>
          </ac:picMkLst>
        </pc:picChg>
        <pc:picChg chg="add del mod">
          <ac:chgData name="Zhao, Brandon Y." userId="8090e316-a686-489f-8613-4dc4cc6d4305" providerId="ADAL" clId="{2951EEF5-CF36-4C47-8530-C05431BB7486}" dt="2023-03-15T21:18:30.319" v="1076"/>
          <ac:picMkLst>
            <pc:docMk/>
            <pc:sldMk cId="2846256653" sldId="261"/>
            <ac:picMk id="16" creationId="{264100E6-8524-16BB-EEF6-B23FF6A4593B}"/>
          </ac:picMkLst>
        </pc:picChg>
        <pc:picChg chg="mod">
          <ac:chgData name="Zhao, Brandon Y." userId="8090e316-a686-489f-8613-4dc4cc6d4305" providerId="ADAL" clId="{2951EEF5-CF36-4C47-8530-C05431BB7486}" dt="2023-03-15T21:17:35.531" v="1071" actId="1076"/>
          <ac:picMkLst>
            <pc:docMk/>
            <pc:sldMk cId="2846256653" sldId="261"/>
            <ac:picMk id="17" creationId="{F1BB0916-686E-9FC3-02ED-058ABAA73F61}"/>
          </ac:picMkLst>
        </pc:picChg>
        <pc:picChg chg="add del mod ord">
          <ac:chgData name="Zhao, Brandon Y." userId="8090e316-a686-489f-8613-4dc4cc6d4305" providerId="ADAL" clId="{2951EEF5-CF36-4C47-8530-C05431BB7486}" dt="2023-03-15T20:13:39.091" v="802"/>
          <ac:picMkLst>
            <pc:docMk/>
            <pc:sldMk cId="2846256653" sldId="261"/>
            <ac:picMk id="18" creationId="{1C450B41-F9C6-0AD8-E926-661A10A279A5}"/>
          </ac:picMkLst>
        </pc:picChg>
        <pc:picChg chg="add del mod">
          <ac:chgData name="Zhao, Brandon Y." userId="8090e316-a686-489f-8613-4dc4cc6d4305" providerId="ADAL" clId="{2951EEF5-CF36-4C47-8530-C05431BB7486}" dt="2023-03-15T20:13:51.120" v="804"/>
          <ac:picMkLst>
            <pc:docMk/>
            <pc:sldMk cId="2846256653" sldId="261"/>
            <ac:picMk id="19" creationId="{89655A01-5418-F8E4-E88A-25BC9F8335C4}"/>
          </ac:picMkLst>
        </pc:picChg>
        <pc:picChg chg="add del mod ord">
          <ac:chgData name="Zhao, Brandon Y." userId="8090e316-a686-489f-8613-4dc4cc6d4305" providerId="ADAL" clId="{2951EEF5-CF36-4C47-8530-C05431BB7486}" dt="2023-03-15T21:19:16.573" v="1077"/>
          <ac:picMkLst>
            <pc:docMk/>
            <pc:sldMk cId="2846256653" sldId="261"/>
            <ac:picMk id="19" creationId="{E406CDE9-B644-9398-5D4F-CD35F753BEED}"/>
          </ac:picMkLst>
        </pc:picChg>
        <pc:picChg chg="mod">
          <ac:chgData name="Zhao, Brandon Y." userId="8090e316-a686-489f-8613-4dc4cc6d4305" providerId="ADAL" clId="{2951EEF5-CF36-4C47-8530-C05431BB7486}" dt="2023-03-15T21:17:35.531" v="1071" actId="1076"/>
          <ac:picMkLst>
            <pc:docMk/>
            <pc:sldMk cId="2846256653" sldId="261"/>
            <ac:picMk id="20" creationId="{E750D153-AE82-9B9E-AD73-4F4F2832A4C2}"/>
          </ac:picMkLst>
        </pc:picChg>
        <pc:picChg chg="add del mod">
          <ac:chgData name="Zhao, Brandon Y." userId="8090e316-a686-489f-8613-4dc4cc6d4305" providerId="ADAL" clId="{2951EEF5-CF36-4C47-8530-C05431BB7486}" dt="2023-03-15T21:19:18.118" v="1079"/>
          <ac:picMkLst>
            <pc:docMk/>
            <pc:sldMk cId="2846256653" sldId="261"/>
            <ac:picMk id="22" creationId="{3A2B07AF-CB8E-8218-52F4-21E0549424DB}"/>
          </ac:picMkLst>
        </pc:picChg>
        <pc:picChg chg="add del mod ord">
          <ac:chgData name="Zhao, Brandon Y." userId="8090e316-a686-489f-8613-4dc4cc6d4305" providerId="ADAL" clId="{2951EEF5-CF36-4C47-8530-C05431BB7486}" dt="2023-03-15T20:14:37.336" v="805"/>
          <ac:picMkLst>
            <pc:docMk/>
            <pc:sldMk cId="2846256653" sldId="261"/>
            <ac:picMk id="25" creationId="{E1453B5D-DC29-09CB-9C69-F7A0595C29AD}"/>
          </ac:picMkLst>
        </pc:picChg>
        <pc:picChg chg="add del mod ord">
          <ac:chgData name="Zhao, Brandon Y." userId="8090e316-a686-489f-8613-4dc4cc6d4305" providerId="ADAL" clId="{2951EEF5-CF36-4C47-8530-C05431BB7486}" dt="2023-03-15T21:19:29.242" v="1080"/>
          <ac:picMkLst>
            <pc:docMk/>
            <pc:sldMk cId="2846256653" sldId="261"/>
            <ac:picMk id="25" creationId="{E997C817-BC76-602E-D4BB-86EA4EE9C1FF}"/>
          </ac:picMkLst>
        </pc:picChg>
        <pc:picChg chg="add del mod">
          <ac:chgData name="Zhao, Brandon Y." userId="8090e316-a686-489f-8613-4dc4cc6d4305" providerId="ADAL" clId="{2951EEF5-CF36-4C47-8530-C05431BB7486}" dt="2023-03-15T21:18:05.537" v="1073"/>
          <ac:picMkLst>
            <pc:docMk/>
            <pc:sldMk cId="2846256653" sldId="261"/>
            <ac:picMk id="26" creationId="{67C35920-9859-771C-B332-165A16FF9322}"/>
          </ac:picMkLst>
        </pc:picChg>
        <pc:picChg chg="add del mod">
          <ac:chgData name="Zhao, Brandon Y." userId="8090e316-a686-489f-8613-4dc4cc6d4305" providerId="ADAL" clId="{2951EEF5-CF36-4C47-8530-C05431BB7486}" dt="2023-03-15T21:19:30.987" v="1082"/>
          <ac:picMkLst>
            <pc:docMk/>
            <pc:sldMk cId="2846256653" sldId="261"/>
            <ac:picMk id="27" creationId="{59F5356F-65B0-EF08-2F6C-B20240E6C3FB}"/>
          </ac:picMkLst>
        </pc:picChg>
        <pc:picChg chg="add del mod ord">
          <ac:chgData name="Zhao, Brandon Y." userId="8090e316-a686-489f-8613-4dc4cc6d4305" providerId="ADAL" clId="{2951EEF5-CF36-4C47-8530-C05431BB7486}" dt="2023-03-15T21:20:17.106" v="1083"/>
          <ac:picMkLst>
            <pc:docMk/>
            <pc:sldMk cId="2846256653" sldId="261"/>
            <ac:picMk id="30" creationId="{8CB24C3F-053A-C192-5E07-9B30ADF893AA}"/>
          </ac:picMkLst>
        </pc:picChg>
        <pc:picChg chg="add mod">
          <ac:chgData name="Zhao, Brandon Y." userId="8090e316-a686-489f-8613-4dc4cc6d4305" providerId="ADAL" clId="{2951EEF5-CF36-4C47-8530-C05431BB7486}" dt="2023-03-15T21:20:17.106" v="1083"/>
          <ac:picMkLst>
            <pc:docMk/>
            <pc:sldMk cId="2846256653" sldId="261"/>
            <ac:picMk id="31" creationId="{51A828D7-E8AF-32B6-3433-12870AB6CA77}"/>
          </ac:picMkLst>
        </pc:picChg>
        <pc:picChg chg="del">
          <ac:chgData name="Zhao, Brandon Y." userId="8090e316-a686-489f-8613-4dc4cc6d4305" providerId="ADAL" clId="{2951EEF5-CF36-4C47-8530-C05431BB7486}" dt="2023-03-15T20:12:51.684" v="801"/>
          <ac:picMkLst>
            <pc:docMk/>
            <pc:sldMk cId="2846256653" sldId="261"/>
            <ac:picMk id="32" creationId="{4DFE68E8-1E67-67C7-6AA4-14EBC9F32A06}"/>
          </ac:picMkLst>
        </pc:picChg>
      </pc:sldChg>
      <pc:sldChg chg="addSp modSp mod modAnim">
        <pc:chgData name="Zhao, Brandon Y." userId="8090e316-a686-489f-8613-4dc4cc6d4305" providerId="ADAL" clId="{2951EEF5-CF36-4C47-8530-C05431BB7486}" dt="2023-03-15T19:55:04.501" v="416" actId="208"/>
        <pc:sldMkLst>
          <pc:docMk/>
          <pc:sldMk cId="4166369998" sldId="262"/>
        </pc:sldMkLst>
        <pc:spChg chg="mod">
          <ac:chgData name="Zhao, Brandon Y." userId="8090e316-a686-489f-8613-4dc4cc6d4305" providerId="ADAL" clId="{2951EEF5-CF36-4C47-8530-C05431BB7486}" dt="2023-03-15T19:55:04.501" v="416" actId="208"/>
          <ac:spMkLst>
            <pc:docMk/>
            <pc:sldMk cId="4166369998" sldId="262"/>
            <ac:spMk id="9" creationId="{07471993-388F-600E-E6D8-801A8C9CCD7E}"/>
          </ac:spMkLst>
        </pc:spChg>
        <pc:spChg chg="mod">
          <ac:chgData name="Zhao, Brandon Y." userId="8090e316-a686-489f-8613-4dc4cc6d4305" providerId="ADAL" clId="{2951EEF5-CF36-4C47-8530-C05431BB7486}" dt="2023-03-15T19:55:04.501" v="416" actId="208"/>
          <ac:spMkLst>
            <pc:docMk/>
            <pc:sldMk cId="4166369998" sldId="262"/>
            <ac:spMk id="24" creationId="{CF378644-E678-A5EC-D16F-A685A0CF8E9E}"/>
          </ac:spMkLst>
        </pc:spChg>
        <pc:spChg chg="add mod">
          <ac:chgData name="Zhao, Brandon Y." userId="8090e316-a686-489f-8613-4dc4cc6d4305" providerId="ADAL" clId="{2951EEF5-CF36-4C47-8530-C05431BB7486}" dt="2023-03-15T19:54:12.968" v="413" actId="207"/>
          <ac:spMkLst>
            <pc:docMk/>
            <pc:sldMk cId="4166369998" sldId="262"/>
            <ac:spMk id="26" creationId="{D771AC8C-D569-FBC5-C309-964BD42A6EBF}"/>
          </ac:spMkLst>
        </pc:spChg>
        <pc:cxnChg chg="mod">
          <ac:chgData name="Zhao, Brandon Y." userId="8090e316-a686-489f-8613-4dc4cc6d4305" providerId="ADAL" clId="{2951EEF5-CF36-4C47-8530-C05431BB7486}" dt="2023-03-15T19:53:41.203" v="393" actId="208"/>
          <ac:cxnSpMkLst>
            <pc:docMk/>
            <pc:sldMk cId="4166369998" sldId="262"/>
            <ac:cxnSpMk id="2" creationId="{CFCE4555-5307-4C58-1795-82E373934AA0}"/>
          </ac:cxnSpMkLst>
        </pc:cxnChg>
        <pc:cxnChg chg="mod">
          <ac:chgData name="Zhao, Brandon Y." userId="8090e316-a686-489f-8613-4dc4cc6d4305" providerId="ADAL" clId="{2951EEF5-CF36-4C47-8530-C05431BB7486}" dt="2023-03-15T19:53:41.203" v="393" actId="208"/>
          <ac:cxnSpMkLst>
            <pc:docMk/>
            <pc:sldMk cId="4166369998" sldId="262"/>
            <ac:cxnSpMk id="3" creationId="{AF9CC808-67A0-AAC0-6970-13B23C424DE6}"/>
          </ac:cxnSpMkLst>
        </pc:cxnChg>
      </pc:sldChg>
      <pc:sldChg chg="addSp modSp mod modAnim">
        <pc:chgData name="Zhao, Brandon Y." userId="8090e316-a686-489f-8613-4dc4cc6d4305" providerId="ADAL" clId="{2951EEF5-CF36-4C47-8530-C05431BB7486}" dt="2023-03-15T19:58:46.051" v="586"/>
        <pc:sldMkLst>
          <pc:docMk/>
          <pc:sldMk cId="20631301" sldId="264"/>
        </pc:sldMkLst>
        <pc:spChg chg="add mod">
          <ac:chgData name="Zhao, Brandon Y." userId="8090e316-a686-489f-8613-4dc4cc6d4305" providerId="ADAL" clId="{2951EEF5-CF36-4C47-8530-C05431BB7486}" dt="2023-03-15T19:58:39.682" v="585" actId="1076"/>
          <ac:spMkLst>
            <pc:docMk/>
            <pc:sldMk cId="20631301" sldId="264"/>
            <ac:spMk id="7" creationId="{CE9A14A2-91B9-4BFF-2EE1-0E61CF9ED411}"/>
          </ac:spMkLst>
        </pc:spChg>
        <pc:spChg chg="mod">
          <ac:chgData name="Zhao, Brandon Y." userId="8090e316-a686-489f-8613-4dc4cc6d4305" providerId="ADAL" clId="{2951EEF5-CF36-4C47-8530-C05431BB7486}" dt="2023-03-15T19:58:22.572" v="554" actId="1076"/>
          <ac:spMkLst>
            <pc:docMk/>
            <pc:sldMk cId="20631301" sldId="264"/>
            <ac:spMk id="9" creationId="{30BA0E19-0F45-AA61-927E-6539A59D0C0A}"/>
          </ac:spMkLst>
        </pc:spChg>
        <pc:picChg chg="add mod">
          <ac:chgData name="Zhao, Brandon Y." userId="8090e316-a686-489f-8613-4dc4cc6d4305" providerId="ADAL" clId="{2951EEF5-CF36-4C47-8530-C05431BB7486}" dt="2023-03-15T19:58:26.356" v="556" actId="1076"/>
          <ac:picMkLst>
            <pc:docMk/>
            <pc:sldMk cId="20631301" sldId="264"/>
            <ac:picMk id="2" creationId="{497A9B31-4896-7AEF-F248-DCD622AE18A8}"/>
          </ac:picMkLst>
        </pc:picChg>
        <pc:picChg chg="mod">
          <ac:chgData name="Zhao, Brandon Y." userId="8090e316-a686-489f-8613-4dc4cc6d4305" providerId="ADAL" clId="{2951EEF5-CF36-4C47-8530-C05431BB7486}" dt="2023-03-15T19:58:22.572" v="554" actId="1076"/>
          <ac:picMkLst>
            <pc:docMk/>
            <pc:sldMk cId="20631301" sldId="264"/>
            <ac:picMk id="8" creationId="{FE5AA5C4-050B-532B-7FD9-5FEA1EBDA73F}"/>
          </ac:picMkLst>
        </pc:picChg>
      </pc:sldChg>
      <pc:sldChg chg="addSp modSp mod modAnim">
        <pc:chgData name="Zhao, Brandon Y." userId="8090e316-a686-489f-8613-4dc4cc6d4305" providerId="ADAL" clId="{2951EEF5-CF36-4C47-8530-C05431BB7486}" dt="2023-03-15T19:59:13.890" v="593" actId="1076"/>
        <pc:sldMkLst>
          <pc:docMk/>
          <pc:sldMk cId="3996772147" sldId="265"/>
        </pc:sldMkLst>
        <pc:spChg chg="add mod">
          <ac:chgData name="Zhao, Brandon Y." userId="8090e316-a686-489f-8613-4dc4cc6d4305" providerId="ADAL" clId="{2951EEF5-CF36-4C47-8530-C05431BB7486}" dt="2023-03-15T19:59:13.890" v="593" actId="1076"/>
          <ac:spMkLst>
            <pc:docMk/>
            <pc:sldMk cId="3996772147" sldId="265"/>
            <ac:spMk id="19" creationId="{C85ABB0A-5F04-A195-FC84-AF297EE8AED1}"/>
          </ac:spMkLst>
        </pc:spChg>
        <pc:picChg chg="add mod">
          <ac:chgData name="Zhao, Brandon Y." userId="8090e316-a686-489f-8613-4dc4cc6d4305" providerId="ADAL" clId="{2951EEF5-CF36-4C47-8530-C05431BB7486}" dt="2023-03-15T19:59:13.890" v="593" actId="1076"/>
          <ac:picMkLst>
            <pc:docMk/>
            <pc:sldMk cId="3996772147" sldId="265"/>
            <ac:picMk id="2" creationId="{25353BCA-5878-70FC-25A7-C7050C99E692}"/>
          </ac:picMkLst>
        </pc:picChg>
      </pc:sldChg>
      <pc:sldChg chg="addSp delSp modSp mod modTransition modAnim modNotesTx">
        <pc:chgData name="Zhao, Brandon Y." userId="8090e316-a686-489f-8613-4dc4cc6d4305" providerId="ADAL" clId="{2951EEF5-CF36-4C47-8530-C05431BB7486}" dt="2023-03-15T20:19:38.995" v="810"/>
        <pc:sldMkLst>
          <pc:docMk/>
          <pc:sldMk cId="3314295922" sldId="266"/>
        </pc:sldMkLst>
        <pc:picChg chg="del">
          <ac:chgData name="Zhao, Brandon Y." userId="8090e316-a686-489f-8613-4dc4cc6d4305" providerId="ADAL" clId="{2951EEF5-CF36-4C47-8530-C05431BB7486}" dt="2023-03-15T20:19:09.496" v="809"/>
          <ac:picMkLst>
            <pc:docMk/>
            <pc:sldMk cId="3314295922" sldId="266"/>
            <ac:picMk id="3" creationId="{0D7C9BB5-626F-3E15-EE6B-87CA1E0A8F22}"/>
          </ac:picMkLst>
        </pc:picChg>
        <pc:picChg chg="add del mod">
          <ac:chgData name="Zhao, Brandon Y." userId="8090e316-a686-489f-8613-4dc4cc6d4305" providerId="ADAL" clId="{2951EEF5-CF36-4C47-8530-C05431BB7486}" dt="2023-03-15T20:19:38.995" v="810"/>
          <ac:picMkLst>
            <pc:docMk/>
            <pc:sldMk cId="3314295922" sldId="266"/>
            <ac:picMk id="18" creationId="{5A66B6FA-64A2-6A1D-D09B-2C9BD97DC758}"/>
          </ac:picMkLst>
        </pc:picChg>
        <pc:picChg chg="add mod">
          <ac:chgData name="Zhao, Brandon Y." userId="8090e316-a686-489f-8613-4dc4cc6d4305" providerId="ADAL" clId="{2951EEF5-CF36-4C47-8530-C05431BB7486}" dt="2023-03-15T20:19:38.995" v="810"/>
          <ac:picMkLst>
            <pc:docMk/>
            <pc:sldMk cId="3314295922" sldId="266"/>
            <ac:picMk id="23" creationId="{ED07BFCC-E7B7-EE1D-18D3-15516571991C}"/>
          </ac:picMkLst>
        </pc:picChg>
      </pc:sldChg>
      <pc:sldChg chg="addSp delSp modSp mod modTransition delAnim modAnim modNotesTx">
        <pc:chgData name="Zhao, Brandon Y." userId="8090e316-a686-489f-8613-4dc4cc6d4305" providerId="ADAL" clId="{2951EEF5-CF36-4C47-8530-C05431BB7486}" dt="2023-03-15T20:56:27.185" v="1062"/>
        <pc:sldMkLst>
          <pc:docMk/>
          <pc:sldMk cId="3635067806" sldId="267"/>
        </pc:sldMkLst>
        <pc:spChg chg="del">
          <ac:chgData name="Zhao, Brandon Y." userId="8090e316-a686-489f-8613-4dc4cc6d4305" providerId="ADAL" clId="{2951EEF5-CF36-4C47-8530-C05431BB7486}" dt="2023-03-15T19:06:17.782" v="137" actId="478"/>
          <ac:spMkLst>
            <pc:docMk/>
            <pc:sldMk cId="3635067806" sldId="267"/>
            <ac:spMk id="27" creationId="{D27F782A-0F40-4F08-ADCE-0DD70EBA0E2D}"/>
          </ac:spMkLst>
        </pc:spChg>
        <pc:spChg chg="mod">
          <ac:chgData name="Zhao, Brandon Y." userId="8090e316-a686-489f-8613-4dc4cc6d4305" providerId="ADAL" clId="{2951EEF5-CF36-4C47-8530-C05431BB7486}" dt="2023-03-15T19:06:31.611" v="139" actId="1076"/>
          <ac:spMkLst>
            <pc:docMk/>
            <pc:sldMk cId="3635067806" sldId="267"/>
            <ac:spMk id="28" creationId="{847B9CD6-90E6-4D60-5732-EBEA13845EAD}"/>
          </ac:spMkLst>
        </pc:spChg>
        <pc:picChg chg="add del mod ord">
          <ac:chgData name="Zhao, Brandon Y." userId="8090e316-a686-489f-8613-4dc4cc6d4305" providerId="ADAL" clId="{2951EEF5-CF36-4C47-8530-C05431BB7486}" dt="2023-03-15T20:38:46.704" v="816"/>
          <ac:picMkLst>
            <pc:docMk/>
            <pc:sldMk cId="3635067806" sldId="267"/>
            <ac:picMk id="10" creationId="{B5BE8512-79ED-DA4B-8144-0820BB9722EC}"/>
          </ac:picMkLst>
        </pc:picChg>
        <pc:picChg chg="add del mod">
          <ac:chgData name="Zhao, Brandon Y." userId="8090e316-a686-489f-8613-4dc4cc6d4305" providerId="ADAL" clId="{2951EEF5-CF36-4C47-8530-C05431BB7486}" dt="2023-03-15T20:54:28.615" v="1055"/>
          <ac:picMkLst>
            <pc:docMk/>
            <pc:sldMk cId="3635067806" sldId="267"/>
            <ac:picMk id="13" creationId="{6BE76143-C7F3-6FD7-DDC4-29BF9DC604D8}"/>
          </ac:picMkLst>
        </pc:picChg>
        <pc:picChg chg="add del mod ord">
          <ac:chgData name="Zhao, Brandon Y." userId="8090e316-a686-489f-8613-4dc4cc6d4305" providerId="ADAL" clId="{2951EEF5-CF36-4C47-8530-C05431BB7486}" dt="2023-03-15T20:54:35.907" v="1056"/>
          <ac:picMkLst>
            <pc:docMk/>
            <pc:sldMk cId="3635067806" sldId="267"/>
            <ac:picMk id="19" creationId="{15BEC4F2-18DE-439A-4DC6-44B18F318242}"/>
          </ac:picMkLst>
        </pc:picChg>
        <pc:picChg chg="add del mod">
          <ac:chgData name="Zhao, Brandon Y." userId="8090e316-a686-489f-8613-4dc4cc6d4305" providerId="ADAL" clId="{2951EEF5-CF36-4C47-8530-C05431BB7486}" dt="2023-03-15T20:54:37.080" v="1058"/>
          <ac:picMkLst>
            <pc:docMk/>
            <pc:sldMk cId="3635067806" sldId="267"/>
            <ac:picMk id="20" creationId="{22DCD883-8A05-4688-E9D1-D4DBFAB055CC}"/>
          </ac:picMkLst>
        </pc:picChg>
        <pc:picChg chg="add del mod ord">
          <ac:chgData name="Zhao, Brandon Y." userId="8090e316-a686-489f-8613-4dc4cc6d4305" providerId="ADAL" clId="{2951EEF5-CF36-4C47-8530-C05431BB7486}" dt="2023-03-15T20:55:22.658" v="1059"/>
          <ac:picMkLst>
            <pc:docMk/>
            <pc:sldMk cId="3635067806" sldId="267"/>
            <ac:picMk id="22" creationId="{A7283D03-20D2-CB52-E1ED-81EB2799454C}"/>
          </ac:picMkLst>
        </pc:picChg>
        <pc:picChg chg="add del mod">
          <ac:chgData name="Zhao, Brandon Y." userId="8090e316-a686-489f-8613-4dc4cc6d4305" providerId="ADAL" clId="{2951EEF5-CF36-4C47-8530-C05431BB7486}" dt="2023-03-15T20:55:41.856" v="1061"/>
          <ac:picMkLst>
            <pc:docMk/>
            <pc:sldMk cId="3635067806" sldId="267"/>
            <ac:picMk id="23" creationId="{20A85550-3804-364A-17DA-B015A8382A0F}"/>
          </ac:picMkLst>
        </pc:picChg>
        <pc:picChg chg="add del mod ord">
          <ac:chgData name="Zhao, Brandon Y." userId="8090e316-a686-489f-8613-4dc4cc6d4305" providerId="ADAL" clId="{2951EEF5-CF36-4C47-8530-C05431BB7486}" dt="2023-03-15T20:56:27.185" v="1062"/>
          <ac:picMkLst>
            <pc:docMk/>
            <pc:sldMk cId="3635067806" sldId="267"/>
            <ac:picMk id="40" creationId="{B92BD067-2835-3CF5-57A2-CBDAC9610DBB}"/>
          </ac:picMkLst>
        </pc:picChg>
        <pc:picChg chg="add mod">
          <ac:chgData name="Zhao, Brandon Y." userId="8090e316-a686-489f-8613-4dc4cc6d4305" providerId="ADAL" clId="{2951EEF5-CF36-4C47-8530-C05431BB7486}" dt="2023-03-15T20:56:27.185" v="1062"/>
          <ac:picMkLst>
            <pc:docMk/>
            <pc:sldMk cId="3635067806" sldId="267"/>
            <ac:picMk id="41" creationId="{F1CE4D7F-E25D-74EB-6570-3ED4B3BF7A58}"/>
          </ac:picMkLst>
        </pc:picChg>
        <pc:picChg chg="del">
          <ac:chgData name="Zhao, Brandon Y." userId="8090e316-a686-489f-8613-4dc4cc6d4305" providerId="ADAL" clId="{2951EEF5-CF36-4C47-8530-C05431BB7486}" dt="2023-03-15T20:38:02.940" v="815"/>
          <ac:picMkLst>
            <pc:docMk/>
            <pc:sldMk cId="3635067806" sldId="267"/>
            <ac:picMk id="52" creationId="{6A86C264-B304-1896-78F8-70A906AC66DB}"/>
          </ac:picMkLst>
        </pc:picChg>
      </pc:sldChg>
    </pc:docChg>
  </pc:docChgLst>
  <pc:docChgLst>
    <pc:chgData name="Zhao, Brandon Y." userId="8090e316-a686-489f-8613-4dc4cc6d4305" providerId="ADAL" clId="{2F988895-D0CA-6643-B694-8C25B413848E}"/>
    <pc:docChg chg="undo redo custSel addSld delSld modSld sldOrd">
      <pc:chgData name="Zhao, Brandon Y." userId="8090e316-a686-489f-8613-4dc4cc6d4305" providerId="ADAL" clId="{2F988895-D0CA-6643-B694-8C25B413848E}" dt="2023-11-27T01:35:21.609" v="1713"/>
      <pc:docMkLst>
        <pc:docMk/>
      </pc:docMkLst>
      <pc:sldChg chg="addSp delSp modSp mod modTransition modAnim">
        <pc:chgData name="Zhao, Brandon Y." userId="8090e316-a686-489f-8613-4dc4cc6d4305" providerId="ADAL" clId="{2F988895-D0CA-6643-B694-8C25B413848E}" dt="2023-11-26T21:45:03.656" v="1662"/>
        <pc:sldMkLst>
          <pc:docMk/>
          <pc:sldMk cId="2777746445" sldId="256"/>
        </pc:sldMkLst>
        <pc:spChg chg="mod">
          <ac:chgData name="Zhao, Brandon Y." userId="8090e316-a686-489f-8613-4dc4cc6d4305" providerId="ADAL" clId="{2F988895-D0CA-6643-B694-8C25B413848E}" dt="2023-11-26T17:28:29.321" v="8" actId="20577"/>
          <ac:spMkLst>
            <pc:docMk/>
            <pc:sldMk cId="2777746445" sldId="256"/>
            <ac:spMk id="5" creationId="{BD63E4F7-5214-D933-D2D8-DE4ED20FD93B}"/>
          </ac:spMkLst>
        </pc:spChg>
        <pc:picChg chg="add del mod">
          <ac:chgData name="Zhao, Brandon Y." userId="8090e316-a686-489f-8613-4dc4cc6d4305" providerId="ADAL" clId="{2F988895-D0CA-6643-B694-8C25B413848E}" dt="2023-11-26T18:32:57.293" v="531"/>
          <ac:picMkLst>
            <pc:docMk/>
            <pc:sldMk cId="2777746445" sldId="256"/>
            <ac:picMk id="6" creationId="{466094FF-2CB7-4874-8419-16870D6BD94E}"/>
          </ac:picMkLst>
        </pc:picChg>
        <pc:picChg chg="del">
          <ac:chgData name="Zhao, Brandon Y." userId="8090e316-a686-489f-8613-4dc4cc6d4305" providerId="ADAL" clId="{2F988895-D0CA-6643-B694-8C25B413848E}" dt="2023-11-26T17:31:59.886" v="10"/>
          <ac:picMkLst>
            <pc:docMk/>
            <pc:sldMk cId="2777746445" sldId="256"/>
            <ac:picMk id="13" creationId="{0D776D2B-283E-D58E-5367-C8551A5EC0B0}"/>
          </ac:picMkLst>
        </pc:picChg>
        <pc:picChg chg="add del mod">
          <ac:chgData name="Zhao, Brandon Y." userId="8090e316-a686-489f-8613-4dc4cc6d4305" providerId="ADAL" clId="{2F988895-D0CA-6643-B694-8C25B413848E}" dt="2023-11-26T20:07:04.731" v="749"/>
          <ac:picMkLst>
            <pc:docMk/>
            <pc:sldMk cId="2777746445" sldId="256"/>
            <ac:picMk id="15" creationId="{C26A36A7-9DE2-86CB-2C2A-5AD6E1943A81}"/>
          </ac:picMkLst>
        </pc:picChg>
        <pc:picChg chg="add del mod">
          <ac:chgData name="Zhao, Brandon Y." userId="8090e316-a686-489f-8613-4dc4cc6d4305" providerId="ADAL" clId="{2F988895-D0CA-6643-B694-8C25B413848E}" dt="2023-11-26T21:43:35.883" v="1661"/>
          <ac:picMkLst>
            <pc:docMk/>
            <pc:sldMk cId="2777746445" sldId="256"/>
            <ac:picMk id="18" creationId="{D44423C1-B68C-7559-FB94-BF91BA4CE71B}"/>
          </ac:picMkLst>
        </pc:picChg>
        <pc:picChg chg="add mod">
          <ac:chgData name="Zhao, Brandon Y." userId="8090e316-a686-489f-8613-4dc4cc6d4305" providerId="ADAL" clId="{2F988895-D0CA-6643-B694-8C25B413848E}" dt="2023-11-26T21:45:03.656" v="1662"/>
          <ac:picMkLst>
            <pc:docMk/>
            <pc:sldMk cId="2777746445" sldId="256"/>
            <ac:picMk id="21" creationId="{A347EDB8-4C85-0665-B686-DCF7D24F7862}"/>
          </ac:picMkLst>
        </pc:picChg>
      </pc:sldChg>
      <pc:sldChg chg="addSp delSp modSp mod modTransition delAnim modAnim modNotesTx">
        <pc:chgData name="Zhao, Brandon Y." userId="8090e316-a686-489f-8613-4dc4cc6d4305" providerId="ADAL" clId="{2F988895-D0CA-6643-B694-8C25B413848E}" dt="2023-11-26T21:45:03.656" v="1662"/>
        <pc:sldMkLst>
          <pc:docMk/>
          <pc:sldMk cId="1628344563" sldId="257"/>
        </pc:sldMkLst>
        <pc:spChg chg="mod">
          <ac:chgData name="Zhao, Brandon Y." userId="8090e316-a686-489f-8613-4dc4cc6d4305" providerId="ADAL" clId="{2F988895-D0CA-6643-B694-8C25B413848E}" dt="2023-11-26T21:43:22.164" v="1659" actId="20577"/>
          <ac:spMkLst>
            <pc:docMk/>
            <pc:sldMk cId="1628344563" sldId="257"/>
            <ac:spMk id="4" creationId="{9A2DAC61-9CBD-610A-BF98-621CCBB58E80}"/>
          </ac:spMkLst>
        </pc:spChg>
        <pc:spChg chg="mod">
          <ac:chgData name="Zhao, Brandon Y." userId="8090e316-a686-489f-8613-4dc4cc6d4305" providerId="ADAL" clId="{2F988895-D0CA-6643-B694-8C25B413848E}" dt="2023-11-26T20:14:26.810" v="801" actId="1076"/>
          <ac:spMkLst>
            <pc:docMk/>
            <pc:sldMk cId="1628344563" sldId="257"/>
            <ac:spMk id="10" creationId="{C11C5960-994B-1D2D-7292-819DFD54C56A}"/>
          </ac:spMkLst>
        </pc:spChg>
        <pc:spChg chg="add del mod">
          <ac:chgData name="Zhao, Brandon Y." userId="8090e316-a686-489f-8613-4dc4cc6d4305" providerId="ADAL" clId="{2F988895-D0CA-6643-B694-8C25B413848E}" dt="2023-11-26T20:14:00.084" v="792" actId="478"/>
          <ac:spMkLst>
            <pc:docMk/>
            <pc:sldMk cId="1628344563" sldId="257"/>
            <ac:spMk id="39" creationId="{FF7CBECA-612F-1350-55B4-9B5B4E309BB5}"/>
          </ac:spMkLst>
        </pc:spChg>
        <pc:picChg chg="mod modCrop">
          <ac:chgData name="Zhao, Brandon Y." userId="8090e316-a686-489f-8613-4dc4cc6d4305" providerId="ADAL" clId="{2F988895-D0CA-6643-B694-8C25B413848E}" dt="2023-11-26T20:13:37.005" v="789" actId="1076"/>
          <ac:picMkLst>
            <pc:docMk/>
            <pc:sldMk cId="1628344563" sldId="257"/>
            <ac:picMk id="9" creationId="{56300F03-7D3F-9F36-F7E2-219AB46AA3C5}"/>
          </ac:picMkLst>
        </pc:picChg>
        <pc:picChg chg="del">
          <ac:chgData name="Zhao, Brandon Y." userId="8090e316-a686-489f-8613-4dc4cc6d4305" providerId="ADAL" clId="{2F988895-D0CA-6643-B694-8C25B413848E}" dt="2023-11-26T17:31:59.886" v="10"/>
          <ac:picMkLst>
            <pc:docMk/>
            <pc:sldMk cId="1628344563" sldId="257"/>
            <ac:picMk id="19" creationId="{025A46E4-9BD4-1C1E-B63D-AAF8DCE7E290}"/>
          </ac:picMkLst>
        </pc:picChg>
        <pc:picChg chg="add del mod">
          <ac:chgData name="Zhao, Brandon Y." userId="8090e316-a686-489f-8613-4dc4cc6d4305" providerId="ADAL" clId="{2F988895-D0CA-6643-B694-8C25B413848E}" dt="2023-11-26T20:07:04.731" v="749"/>
          <ac:picMkLst>
            <pc:docMk/>
            <pc:sldMk cId="1628344563" sldId="257"/>
            <ac:picMk id="38" creationId="{B0C9EB49-1942-ED66-901C-7E6264B85EC5}"/>
          </ac:picMkLst>
        </pc:picChg>
        <pc:picChg chg="add del mod">
          <ac:chgData name="Zhao, Brandon Y." userId="8090e316-a686-489f-8613-4dc4cc6d4305" providerId="ADAL" clId="{2F988895-D0CA-6643-B694-8C25B413848E}" dt="2023-11-26T21:43:35.883" v="1661"/>
          <ac:picMkLst>
            <pc:docMk/>
            <pc:sldMk cId="1628344563" sldId="257"/>
            <ac:picMk id="45" creationId="{CBD5DFA5-9942-79AF-D148-EB068D35D44D}"/>
          </ac:picMkLst>
        </pc:picChg>
        <pc:picChg chg="add mod">
          <ac:chgData name="Zhao, Brandon Y." userId="8090e316-a686-489f-8613-4dc4cc6d4305" providerId="ADAL" clId="{2F988895-D0CA-6643-B694-8C25B413848E}" dt="2023-11-26T21:45:03.656" v="1662"/>
          <ac:picMkLst>
            <pc:docMk/>
            <pc:sldMk cId="1628344563" sldId="257"/>
            <ac:picMk id="56" creationId="{D6AAD55E-92A1-C080-02D0-DACEB37629B4}"/>
          </ac:picMkLst>
        </pc:picChg>
        <pc:cxnChg chg="del">
          <ac:chgData name="Zhao, Brandon Y." userId="8090e316-a686-489f-8613-4dc4cc6d4305" providerId="ADAL" clId="{2F988895-D0CA-6643-B694-8C25B413848E}" dt="2023-11-26T20:11:45.140" v="776" actId="478"/>
          <ac:cxnSpMkLst>
            <pc:docMk/>
            <pc:sldMk cId="1628344563" sldId="257"/>
            <ac:cxnSpMk id="2" creationId="{1E7BD0D3-0AA5-BA53-C8FA-2BAB0D656E40}"/>
          </ac:cxnSpMkLst>
        </pc:cxnChg>
      </pc:sldChg>
      <pc:sldChg chg="addSp delSp modSp mod modTransition delAnim modAnim">
        <pc:chgData name="Zhao, Brandon Y." userId="8090e316-a686-489f-8613-4dc4cc6d4305" providerId="ADAL" clId="{2F988895-D0CA-6643-B694-8C25B413848E}" dt="2023-11-26T21:55:13.359" v="1676"/>
        <pc:sldMkLst>
          <pc:docMk/>
          <pc:sldMk cId="4059339980" sldId="258"/>
        </pc:sldMkLst>
        <pc:spChg chg="mod">
          <ac:chgData name="Zhao, Brandon Y." userId="8090e316-a686-489f-8613-4dc4cc6d4305" providerId="ADAL" clId="{2F988895-D0CA-6643-B694-8C25B413848E}" dt="2023-11-26T20:05:00.383" v="747" actId="167"/>
          <ac:spMkLst>
            <pc:docMk/>
            <pc:sldMk cId="4059339980" sldId="258"/>
            <ac:spMk id="5" creationId="{D12369DB-3007-AFB2-8852-3BFD93FFE896}"/>
          </ac:spMkLst>
        </pc:spChg>
        <pc:spChg chg="mod">
          <ac:chgData name="Zhao, Brandon Y." userId="8090e316-a686-489f-8613-4dc4cc6d4305" providerId="ADAL" clId="{2F988895-D0CA-6643-B694-8C25B413848E}" dt="2023-11-26T21:24:30.281" v="1153" actId="20577"/>
          <ac:spMkLst>
            <pc:docMk/>
            <pc:sldMk cId="4059339980" sldId="258"/>
            <ac:spMk id="16" creationId="{4C1E19AD-BE26-6ECA-33A9-182C0BD51039}"/>
          </ac:spMkLst>
        </pc:spChg>
        <pc:spChg chg="add del mod">
          <ac:chgData name="Zhao, Brandon Y." userId="8090e316-a686-489f-8613-4dc4cc6d4305" providerId="ADAL" clId="{2F988895-D0CA-6643-B694-8C25B413848E}" dt="2023-11-26T21:34:03.382" v="1275"/>
          <ac:spMkLst>
            <pc:docMk/>
            <pc:sldMk cId="4059339980" sldId="258"/>
            <ac:spMk id="28" creationId="{67008571-4A43-A3BF-F4AB-C772A71ED51A}"/>
          </ac:spMkLst>
        </pc:spChg>
        <pc:spChg chg="add del mod">
          <ac:chgData name="Zhao, Brandon Y." userId="8090e316-a686-489f-8613-4dc4cc6d4305" providerId="ADAL" clId="{2F988895-D0CA-6643-B694-8C25B413848E}" dt="2023-11-26T21:55:04.015" v="1673" actId="478"/>
          <ac:spMkLst>
            <pc:docMk/>
            <pc:sldMk cId="4059339980" sldId="258"/>
            <ac:spMk id="29" creationId="{77A2CA2B-E790-3A44-B93D-578D4EFCD291}"/>
          </ac:spMkLst>
        </pc:spChg>
        <pc:spChg chg="add mod">
          <ac:chgData name="Zhao, Brandon Y." userId="8090e316-a686-489f-8613-4dc4cc6d4305" providerId="ADAL" clId="{2F988895-D0CA-6643-B694-8C25B413848E}" dt="2023-11-26T21:55:04.741" v="1674"/>
          <ac:spMkLst>
            <pc:docMk/>
            <pc:sldMk cId="4059339980" sldId="258"/>
            <ac:spMk id="55" creationId="{734D2588-0DC8-A46D-ABBA-918A619523C8}"/>
          </ac:spMkLst>
        </pc:spChg>
        <pc:graphicFrameChg chg="del">
          <ac:chgData name="Zhao, Brandon Y." userId="8090e316-a686-489f-8613-4dc4cc6d4305" providerId="ADAL" clId="{2F988895-D0CA-6643-B694-8C25B413848E}" dt="2023-11-26T21:29:41.615" v="1208" actId="478"/>
          <ac:graphicFrameMkLst>
            <pc:docMk/>
            <pc:sldMk cId="4059339980" sldId="258"/>
            <ac:graphicFrameMk id="15" creationId="{2351F0D5-522F-5583-DD74-5D8F64640A7A}"/>
          </ac:graphicFrameMkLst>
        </pc:graphicFrameChg>
        <pc:picChg chg="add del mod">
          <ac:chgData name="Zhao, Brandon Y." userId="8090e316-a686-489f-8613-4dc4cc6d4305" providerId="ADAL" clId="{2F988895-D0CA-6643-B694-8C25B413848E}" dt="2023-11-26T20:07:04.731" v="749"/>
          <ac:picMkLst>
            <pc:docMk/>
            <pc:sldMk cId="4059339980" sldId="258"/>
            <ac:picMk id="22" creationId="{B1A92D7C-8C01-E450-B447-B87D00A66B31}"/>
          </ac:picMkLst>
        </pc:picChg>
        <pc:picChg chg="add del mod modCrop">
          <ac:chgData name="Zhao, Brandon Y." userId="8090e316-a686-489f-8613-4dc4cc6d4305" providerId="ADAL" clId="{2F988895-D0CA-6643-B694-8C25B413848E}" dt="2023-11-26T21:29:39.280" v="1207" actId="478"/>
          <ac:picMkLst>
            <pc:docMk/>
            <pc:sldMk cId="4059339980" sldId="258"/>
            <ac:picMk id="23" creationId="{30E6C05D-9FF3-5D4C-8425-999308E26EBB}"/>
          </ac:picMkLst>
        </pc:picChg>
        <pc:picChg chg="add del mod">
          <ac:chgData name="Zhao, Brandon Y." userId="8090e316-a686-489f-8613-4dc4cc6d4305" providerId="ADAL" clId="{2F988895-D0CA-6643-B694-8C25B413848E}" dt="2023-11-26T21:27:42.982" v="1186"/>
          <ac:picMkLst>
            <pc:docMk/>
            <pc:sldMk cId="4059339980" sldId="258"/>
            <ac:picMk id="24" creationId="{8DAA34BA-FDF2-2189-18E4-3BB1AED27842}"/>
          </ac:picMkLst>
        </pc:picChg>
        <pc:picChg chg="add mod">
          <ac:chgData name="Zhao, Brandon Y." userId="8090e316-a686-489f-8613-4dc4cc6d4305" providerId="ADAL" clId="{2F988895-D0CA-6643-B694-8C25B413848E}" dt="2023-11-26T21:34:33.479" v="1278" actId="14826"/>
          <ac:picMkLst>
            <pc:docMk/>
            <pc:sldMk cId="4059339980" sldId="258"/>
            <ac:picMk id="27" creationId="{0F6B9636-37F1-19C2-4602-BDBA044D1EB8}"/>
          </ac:picMkLst>
        </pc:picChg>
        <pc:picChg chg="add del mod modCrop">
          <ac:chgData name="Zhao, Brandon Y." userId="8090e316-a686-489f-8613-4dc4cc6d4305" providerId="ADAL" clId="{2F988895-D0CA-6643-B694-8C25B413848E}" dt="2023-11-26T21:40:41.498" v="1508" actId="21"/>
          <ac:picMkLst>
            <pc:docMk/>
            <pc:sldMk cId="4059339980" sldId="258"/>
            <ac:picMk id="30" creationId="{AF55B0E3-9954-EF4C-DC13-51CD15E22A08}"/>
          </ac:picMkLst>
        </pc:picChg>
        <pc:picChg chg="add del mod">
          <ac:chgData name="Zhao, Brandon Y." userId="8090e316-a686-489f-8613-4dc4cc6d4305" providerId="ADAL" clId="{2F988895-D0CA-6643-B694-8C25B413848E}" dt="2023-11-26T21:45:28.537" v="1666"/>
          <ac:picMkLst>
            <pc:docMk/>
            <pc:sldMk cId="4059339980" sldId="258"/>
            <ac:picMk id="34" creationId="{FBC58EC1-ADB5-EA15-BAA4-3CDE47FB8083}"/>
          </ac:picMkLst>
        </pc:picChg>
        <pc:picChg chg="del">
          <ac:chgData name="Zhao, Brandon Y." userId="8090e316-a686-489f-8613-4dc4cc6d4305" providerId="ADAL" clId="{2F988895-D0CA-6643-B694-8C25B413848E}" dt="2023-11-26T17:31:59.886" v="10"/>
          <ac:picMkLst>
            <pc:docMk/>
            <pc:sldMk cId="4059339980" sldId="258"/>
            <ac:picMk id="37" creationId="{09BCBBED-AD2E-378D-CB01-4C16ECA80D44}"/>
          </ac:picMkLst>
        </pc:picChg>
        <pc:picChg chg="add del mod">
          <ac:chgData name="Zhao, Brandon Y." userId="8090e316-a686-489f-8613-4dc4cc6d4305" providerId="ADAL" clId="{2F988895-D0CA-6643-B694-8C25B413848E}" dt="2023-11-26T21:45:48.310" v="1668"/>
          <ac:picMkLst>
            <pc:docMk/>
            <pc:sldMk cId="4059339980" sldId="258"/>
            <ac:picMk id="46" creationId="{B9A7CE22-5B76-1ED3-2389-BECC3C9BEED9}"/>
          </ac:picMkLst>
        </pc:picChg>
        <pc:picChg chg="add mod">
          <ac:chgData name="Zhao, Brandon Y." userId="8090e316-a686-489f-8613-4dc4cc6d4305" providerId="ADAL" clId="{2F988895-D0CA-6643-B694-8C25B413848E}" dt="2023-11-26T21:46:32.554" v="1669"/>
          <ac:picMkLst>
            <pc:docMk/>
            <pc:sldMk cId="4059339980" sldId="258"/>
            <ac:picMk id="54" creationId="{82D8FFB0-5577-B1CB-B6AD-670BAF4CB0C5}"/>
          </ac:picMkLst>
        </pc:picChg>
      </pc:sldChg>
      <pc:sldChg chg="addSp delSp modSp modTransition modAnim modNotesTx">
        <pc:chgData name="Zhao, Brandon Y." userId="8090e316-a686-489f-8613-4dc4cc6d4305" providerId="ADAL" clId="{2F988895-D0CA-6643-B694-8C25B413848E}" dt="2023-11-26T21:52:07.108" v="1672"/>
        <pc:sldMkLst>
          <pc:docMk/>
          <pc:sldMk cId="2774699504" sldId="259"/>
        </pc:sldMkLst>
        <pc:picChg chg="add del mod">
          <ac:chgData name="Zhao, Brandon Y." userId="8090e316-a686-489f-8613-4dc4cc6d4305" providerId="ADAL" clId="{2F988895-D0CA-6643-B694-8C25B413848E}" dt="2023-11-26T20:07:04.731" v="749"/>
          <ac:picMkLst>
            <pc:docMk/>
            <pc:sldMk cId="2774699504" sldId="259"/>
            <ac:picMk id="29" creationId="{C3BF7920-0E3A-DC48-6ECE-F2D79BA47A30}"/>
          </ac:picMkLst>
        </pc:picChg>
        <pc:picChg chg="add del mod">
          <ac:chgData name="Zhao, Brandon Y." userId="8090e316-a686-489f-8613-4dc4cc6d4305" providerId="ADAL" clId="{2F988895-D0CA-6643-B694-8C25B413848E}" dt="2023-11-26T21:46:46.784" v="1671"/>
          <ac:picMkLst>
            <pc:docMk/>
            <pc:sldMk cId="2774699504" sldId="259"/>
            <ac:picMk id="33" creationId="{CFE088EB-DE76-5A88-ABCB-85529FFE6E5F}"/>
          </ac:picMkLst>
        </pc:picChg>
        <pc:picChg chg="del">
          <ac:chgData name="Zhao, Brandon Y." userId="8090e316-a686-489f-8613-4dc4cc6d4305" providerId="ADAL" clId="{2F988895-D0CA-6643-B694-8C25B413848E}" dt="2023-11-26T17:31:59.886" v="10"/>
          <ac:picMkLst>
            <pc:docMk/>
            <pc:sldMk cId="2774699504" sldId="259"/>
            <ac:picMk id="36" creationId="{B08565A0-18F4-37E3-AF76-F8EED361F75F}"/>
          </ac:picMkLst>
        </pc:picChg>
        <pc:picChg chg="add mod">
          <ac:chgData name="Zhao, Brandon Y." userId="8090e316-a686-489f-8613-4dc4cc6d4305" providerId="ADAL" clId="{2F988895-D0CA-6643-B694-8C25B413848E}" dt="2023-11-26T21:52:07.108" v="1672"/>
          <ac:picMkLst>
            <pc:docMk/>
            <pc:sldMk cId="2774699504" sldId="259"/>
            <ac:picMk id="43" creationId="{2D0D4764-08C6-FFD6-BDE7-C7234C1EB83D}"/>
          </ac:picMkLst>
        </pc:picChg>
      </pc:sldChg>
      <pc:sldChg chg="addSp delSp modSp modTransition modAnim modNotesTx">
        <pc:chgData name="Zhao, Brandon Y." userId="8090e316-a686-489f-8613-4dc4cc6d4305" providerId="ADAL" clId="{2F988895-D0CA-6643-B694-8C25B413848E}" dt="2023-11-26T21:52:07.108" v="1672"/>
        <pc:sldMkLst>
          <pc:docMk/>
          <pc:sldMk cId="2589701334" sldId="260"/>
        </pc:sldMkLst>
        <pc:picChg chg="add del mod">
          <ac:chgData name="Zhao, Brandon Y." userId="8090e316-a686-489f-8613-4dc4cc6d4305" providerId="ADAL" clId="{2F988895-D0CA-6643-B694-8C25B413848E}" dt="2023-11-26T20:07:04.731" v="749"/>
          <ac:picMkLst>
            <pc:docMk/>
            <pc:sldMk cId="2589701334" sldId="260"/>
            <ac:picMk id="14" creationId="{55900C57-4596-EFE4-E92D-84946CD98EDF}"/>
          </ac:picMkLst>
        </pc:picChg>
        <pc:picChg chg="add mod">
          <ac:chgData name="Zhao, Brandon Y." userId="8090e316-a686-489f-8613-4dc4cc6d4305" providerId="ADAL" clId="{2F988895-D0CA-6643-B694-8C25B413848E}" dt="2023-11-26T21:52:07.108" v="1672"/>
          <ac:picMkLst>
            <pc:docMk/>
            <pc:sldMk cId="2589701334" sldId="260"/>
            <ac:picMk id="18" creationId="{49A24469-C37C-6C27-EBD1-DC405CE284F8}"/>
          </ac:picMkLst>
        </pc:picChg>
        <pc:picChg chg="del">
          <ac:chgData name="Zhao, Brandon Y." userId="8090e316-a686-489f-8613-4dc4cc6d4305" providerId="ADAL" clId="{2F988895-D0CA-6643-B694-8C25B413848E}" dt="2023-11-26T17:31:59.886" v="10"/>
          <ac:picMkLst>
            <pc:docMk/>
            <pc:sldMk cId="2589701334" sldId="260"/>
            <ac:picMk id="26" creationId="{66B777A1-D036-D4C0-23BB-A8633952D27B}"/>
          </ac:picMkLst>
        </pc:picChg>
      </pc:sldChg>
      <pc:sldChg chg="addSp delSp modSp modTransition modAnim modNotesTx">
        <pc:chgData name="Zhao, Brandon Y." userId="8090e316-a686-489f-8613-4dc4cc6d4305" providerId="ADAL" clId="{2F988895-D0CA-6643-B694-8C25B413848E}" dt="2023-11-26T21:45:03.656" v="1662"/>
        <pc:sldMkLst>
          <pc:docMk/>
          <pc:sldMk cId="2846256653" sldId="261"/>
        </pc:sldMkLst>
        <pc:picChg chg="del">
          <ac:chgData name="Zhao, Brandon Y." userId="8090e316-a686-489f-8613-4dc4cc6d4305" providerId="ADAL" clId="{2F988895-D0CA-6643-B694-8C25B413848E}" dt="2023-11-26T17:31:59.886" v="10"/>
          <ac:picMkLst>
            <pc:docMk/>
            <pc:sldMk cId="2846256653" sldId="261"/>
            <ac:picMk id="31" creationId="{51A828D7-E8AF-32B6-3433-12870AB6CA77}"/>
          </ac:picMkLst>
        </pc:picChg>
        <pc:picChg chg="add del mod">
          <ac:chgData name="Zhao, Brandon Y." userId="8090e316-a686-489f-8613-4dc4cc6d4305" providerId="ADAL" clId="{2F988895-D0CA-6643-B694-8C25B413848E}" dt="2023-11-26T20:07:04.731" v="749"/>
          <ac:picMkLst>
            <pc:docMk/>
            <pc:sldMk cId="2846256653" sldId="261"/>
            <ac:picMk id="33" creationId="{EF8F1BB3-5767-CAB0-1811-EECB88398281}"/>
          </ac:picMkLst>
        </pc:picChg>
        <pc:picChg chg="add mod">
          <ac:chgData name="Zhao, Brandon Y." userId="8090e316-a686-489f-8613-4dc4cc6d4305" providerId="ADAL" clId="{2F988895-D0CA-6643-B694-8C25B413848E}" dt="2023-11-26T21:45:03.656" v="1662"/>
          <ac:picMkLst>
            <pc:docMk/>
            <pc:sldMk cId="2846256653" sldId="261"/>
            <ac:picMk id="41" creationId="{905B5690-7ABC-8A88-1693-60D9BAFE5872}"/>
          </ac:picMkLst>
        </pc:picChg>
      </pc:sldChg>
      <pc:sldChg chg="delSp del modTransition modAnim">
        <pc:chgData name="Zhao, Brandon Y." userId="8090e316-a686-489f-8613-4dc4cc6d4305" providerId="ADAL" clId="{2F988895-D0CA-6643-B694-8C25B413848E}" dt="2023-11-26T17:32:39.999" v="14" actId="2696"/>
        <pc:sldMkLst>
          <pc:docMk/>
          <pc:sldMk cId="4166369998" sldId="262"/>
        </pc:sldMkLst>
        <pc:picChg chg="del">
          <ac:chgData name="Zhao, Brandon Y." userId="8090e316-a686-489f-8613-4dc4cc6d4305" providerId="ADAL" clId="{2F988895-D0CA-6643-B694-8C25B413848E}" dt="2023-11-26T17:31:59.886" v="10"/>
          <ac:picMkLst>
            <pc:docMk/>
            <pc:sldMk cId="4166369998" sldId="262"/>
            <ac:picMk id="31" creationId="{46B4612C-E5E8-E6F5-CD4E-6A8F6F217E75}"/>
          </ac:picMkLst>
        </pc:picChg>
      </pc:sldChg>
      <pc:sldChg chg="addSp delSp modSp modTransition modAnim">
        <pc:chgData name="Zhao, Brandon Y." userId="8090e316-a686-489f-8613-4dc4cc6d4305" providerId="ADAL" clId="{2F988895-D0CA-6643-B694-8C25B413848E}" dt="2023-11-26T21:52:07.108" v="1672"/>
        <pc:sldMkLst>
          <pc:docMk/>
          <pc:sldMk cId="892241242" sldId="263"/>
        </pc:sldMkLst>
        <pc:picChg chg="del">
          <ac:chgData name="Zhao, Brandon Y." userId="8090e316-a686-489f-8613-4dc4cc6d4305" providerId="ADAL" clId="{2F988895-D0CA-6643-B694-8C25B413848E}" dt="2023-11-26T17:31:59.886" v="10"/>
          <ac:picMkLst>
            <pc:docMk/>
            <pc:sldMk cId="892241242" sldId="263"/>
            <ac:picMk id="3" creationId="{959B8694-57A4-5C42-BED6-B01B259AE3B3}"/>
          </ac:picMkLst>
        </pc:picChg>
        <pc:picChg chg="add del mod">
          <ac:chgData name="Zhao, Brandon Y." userId="8090e316-a686-489f-8613-4dc4cc6d4305" providerId="ADAL" clId="{2F988895-D0CA-6643-B694-8C25B413848E}" dt="2023-11-26T20:07:04.731" v="749"/>
          <ac:picMkLst>
            <pc:docMk/>
            <pc:sldMk cId="892241242" sldId="263"/>
            <ac:picMk id="26" creationId="{9A948065-EBE6-804F-94EC-D2595BD5E0AD}"/>
          </ac:picMkLst>
        </pc:picChg>
        <pc:picChg chg="add mod">
          <ac:chgData name="Zhao, Brandon Y." userId="8090e316-a686-489f-8613-4dc4cc6d4305" providerId="ADAL" clId="{2F988895-D0CA-6643-B694-8C25B413848E}" dt="2023-11-26T21:52:07.108" v="1672"/>
          <ac:picMkLst>
            <pc:docMk/>
            <pc:sldMk cId="892241242" sldId="263"/>
            <ac:picMk id="30" creationId="{885F133D-C186-23BE-CD76-DB3DB38EAEA9}"/>
          </ac:picMkLst>
        </pc:picChg>
      </pc:sldChg>
      <pc:sldChg chg="addSp delSp modSp add del mod ord modTransition modAnim modNotesTx">
        <pc:chgData name="Zhao, Brandon Y." userId="8090e316-a686-489f-8613-4dc4cc6d4305" providerId="ADAL" clId="{2F988895-D0CA-6643-B694-8C25B413848E}" dt="2023-11-26T21:52:07.108" v="1672"/>
        <pc:sldMkLst>
          <pc:docMk/>
          <pc:sldMk cId="20631301" sldId="264"/>
        </pc:sldMkLst>
        <pc:spChg chg="add mod">
          <ac:chgData name="Zhao, Brandon Y." userId="8090e316-a686-489f-8613-4dc4cc6d4305" providerId="ADAL" clId="{2F988895-D0CA-6643-B694-8C25B413848E}" dt="2023-11-26T18:24:33.603" v="522" actId="1076"/>
          <ac:spMkLst>
            <pc:docMk/>
            <pc:sldMk cId="20631301" sldId="264"/>
            <ac:spMk id="14" creationId="{FA776E6E-3D26-BC21-0DC9-7706598624CB}"/>
          </ac:spMkLst>
        </pc:spChg>
        <pc:spChg chg="add mod">
          <ac:chgData name="Zhao, Brandon Y." userId="8090e316-a686-489f-8613-4dc4cc6d4305" providerId="ADAL" clId="{2F988895-D0CA-6643-B694-8C25B413848E}" dt="2023-11-26T18:24:38.315" v="523" actId="1076"/>
          <ac:spMkLst>
            <pc:docMk/>
            <pc:sldMk cId="20631301" sldId="264"/>
            <ac:spMk id="15" creationId="{441D8E30-AC71-6D52-DE7B-7F03848C4511}"/>
          </ac:spMkLst>
        </pc:spChg>
        <pc:picChg chg="del">
          <ac:chgData name="Zhao, Brandon Y." userId="8090e316-a686-489f-8613-4dc4cc6d4305" providerId="ADAL" clId="{2F988895-D0CA-6643-B694-8C25B413848E}" dt="2023-11-26T17:31:59.886" v="10"/>
          <ac:picMkLst>
            <pc:docMk/>
            <pc:sldMk cId="20631301" sldId="264"/>
            <ac:picMk id="3" creationId="{8A35960A-EFC1-A2BD-1819-3C9D033742BA}"/>
          </ac:picMkLst>
        </pc:picChg>
        <pc:picChg chg="add del mod">
          <ac:chgData name="Zhao, Brandon Y." userId="8090e316-a686-489f-8613-4dc4cc6d4305" providerId="ADAL" clId="{2F988895-D0CA-6643-B694-8C25B413848E}" dt="2023-11-26T20:07:04.731" v="749"/>
          <ac:picMkLst>
            <pc:docMk/>
            <pc:sldMk cId="20631301" sldId="264"/>
            <ac:picMk id="22" creationId="{549F2008-A838-0773-7D37-59C3FC9BE215}"/>
          </ac:picMkLst>
        </pc:picChg>
        <pc:picChg chg="add mod">
          <ac:chgData name="Zhao, Brandon Y." userId="8090e316-a686-489f-8613-4dc4cc6d4305" providerId="ADAL" clId="{2F988895-D0CA-6643-B694-8C25B413848E}" dt="2023-11-26T21:52:07.108" v="1672"/>
          <ac:picMkLst>
            <pc:docMk/>
            <pc:sldMk cId="20631301" sldId="264"/>
            <ac:picMk id="29" creationId="{7AC7F2CB-CA7B-860D-57F6-842F8C05304A}"/>
          </ac:picMkLst>
        </pc:picChg>
      </pc:sldChg>
      <pc:sldChg chg="addSp delSp modSp modTransition modAnim">
        <pc:chgData name="Zhao, Brandon Y." userId="8090e316-a686-489f-8613-4dc4cc6d4305" providerId="ADAL" clId="{2F988895-D0CA-6643-B694-8C25B413848E}" dt="2023-11-26T21:52:07.108" v="1672"/>
        <pc:sldMkLst>
          <pc:docMk/>
          <pc:sldMk cId="3996772147" sldId="265"/>
        </pc:sldMkLst>
        <pc:picChg chg="del">
          <ac:chgData name="Zhao, Brandon Y." userId="8090e316-a686-489f-8613-4dc4cc6d4305" providerId="ADAL" clId="{2F988895-D0CA-6643-B694-8C25B413848E}" dt="2023-11-26T17:31:59.886" v="10"/>
          <ac:picMkLst>
            <pc:docMk/>
            <pc:sldMk cId="3996772147" sldId="265"/>
            <ac:picMk id="3" creationId="{17847388-E8B5-2726-083F-0197BFF71D58}"/>
          </ac:picMkLst>
        </pc:picChg>
        <pc:picChg chg="add del mod">
          <ac:chgData name="Zhao, Brandon Y." userId="8090e316-a686-489f-8613-4dc4cc6d4305" providerId="ADAL" clId="{2F988895-D0CA-6643-B694-8C25B413848E}" dt="2023-11-26T20:07:04.731" v="749"/>
          <ac:picMkLst>
            <pc:docMk/>
            <pc:sldMk cId="3996772147" sldId="265"/>
            <ac:picMk id="24" creationId="{551BA641-63D7-9039-CE16-ACF88325D61A}"/>
          </ac:picMkLst>
        </pc:picChg>
        <pc:picChg chg="add mod">
          <ac:chgData name="Zhao, Brandon Y." userId="8090e316-a686-489f-8613-4dc4cc6d4305" providerId="ADAL" clId="{2F988895-D0CA-6643-B694-8C25B413848E}" dt="2023-11-26T21:52:07.108" v="1672"/>
          <ac:picMkLst>
            <pc:docMk/>
            <pc:sldMk cId="3996772147" sldId="265"/>
            <ac:picMk id="29" creationId="{A7DB7DC8-689B-2A8C-EED9-0A795C26225C}"/>
          </ac:picMkLst>
        </pc:picChg>
      </pc:sldChg>
      <pc:sldChg chg="addSp delSp modSp mod modTransition modAnim">
        <pc:chgData name="Zhao, Brandon Y." userId="8090e316-a686-489f-8613-4dc4cc6d4305" providerId="ADAL" clId="{2F988895-D0CA-6643-B694-8C25B413848E}" dt="2023-11-26T21:52:07.108" v="1672"/>
        <pc:sldMkLst>
          <pc:docMk/>
          <pc:sldMk cId="3314295922" sldId="266"/>
        </pc:sldMkLst>
        <pc:spChg chg="del">
          <ac:chgData name="Zhao, Brandon Y." userId="8090e316-a686-489f-8613-4dc4cc6d4305" providerId="ADAL" clId="{2F988895-D0CA-6643-B694-8C25B413848E}" dt="2023-11-26T18:40:00.533" v="536" actId="478"/>
          <ac:spMkLst>
            <pc:docMk/>
            <pc:sldMk cId="3314295922" sldId="266"/>
            <ac:spMk id="6" creationId="{1BF49490-E501-0AEE-246D-E8EFD47449F6}"/>
          </ac:spMkLst>
        </pc:spChg>
        <pc:spChg chg="del">
          <ac:chgData name="Zhao, Brandon Y." userId="8090e316-a686-489f-8613-4dc4cc6d4305" providerId="ADAL" clId="{2F988895-D0CA-6643-B694-8C25B413848E}" dt="2023-11-26T18:40:00.533" v="536" actId="478"/>
          <ac:spMkLst>
            <pc:docMk/>
            <pc:sldMk cId="3314295922" sldId="266"/>
            <ac:spMk id="8" creationId="{072B99AE-78B0-092D-210C-30FF9BC667D2}"/>
          </ac:spMkLst>
        </pc:spChg>
        <pc:spChg chg="del">
          <ac:chgData name="Zhao, Brandon Y." userId="8090e316-a686-489f-8613-4dc4cc6d4305" providerId="ADAL" clId="{2F988895-D0CA-6643-B694-8C25B413848E}" dt="2023-11-26T18:40:00.533" v="536" actId="478"/>
          <ac:spMkLst>
            <pc:docMk/>
            <pc:sldMk cId="3314295922" sldId="266"/>
            <ac:spMk id="9" creationId="{9AA26B3E-604A-549E-DAE4-F83324AD08D9}"/>
          </ac:spMkLst>
        </pc:spChg>
        <pc:spChg chg="del">
          <ac:chgData name="Zhao, Brandon Y." userId="8090e316-a686-489f-8613-4dc4cc6d4305" providerId="ADAL" clId="{2F988895-D0CA-6643-B694-8C25B413848E}" dt="2023-11-26T18:40:00.533" v="536" actId="478"/>
          <ac:spMkLst>
            <pc:docMk/>
            <pc:sldMk cId="3314295922" sldId="266"/>
            <ac:spMk id="10" creationId="{96A43647-A63D-2202-2604-395C06CE1A78}"/>
          </ac:spMkLst>
        </pc:spChg>
        <pc:spChg chg="del">
          <ac:chgData name="Zhao, Brandon Y." userId="8090e316-a686-489f-8613-4dc4cc6d4305" providerId="ADAL" clId="{2F988895-D0CA-6643-B694-8C25B413848E}" dt="2023-11-26T18:40:00.533" v="536" actId="478"/>
          <ac:spMkLst>
            <pc:docMk/>
            <pc:sldMk cId="3314295922" sldId="266"/>
            <ac:spMk id="12" creationId="{AF73A7E0-2BC1-8291-1A64-B3F0BC36B269}"/>
          </ac:spMkLst>
        </pc:spChg>
        <pc:spChg chg="del">
          <ac:chgData name="Zhao, Brandon Y." userId="8090e316-a686-489f-8613-4dc4cc6d4305" providerId="ADAL" clId="{2F988895-D0CA-6643-B694-8C25B413848E}" dt="2023-11-26T18:40:00.533" v="536" actId="478"/>
          <ac:spMkLst>
            <pc:docMk/>
            <pc:sldMk cId="3314295922" sldId="266"/>
            <ac:spMk id="13" creationId="{535AEA0F-8788-2403-89C4-9809F24FDCCF}"/>
          </ac:spMkLst>
        </pc:spChg>
        <pc:spChg chg="del">
          <ac:chgData name="Zhao, Brandon Y." userId="8090e316-a686-489f-8613-4dc4cc6d4305" providerId="ADAL" clId="{2F988895-D0CA-6643-B694-8C25B413848E}" dt="2023-11-26T18:40:00.533" v="536" actId="478"/>
          <ac:spMkLst>
            <pc:docMk/>
            <pc:sldMk cId="3314295922" sldId="266"/>
            <ac:spMk id="14" creationId="{2163B226-CF66-3133-B1C6-FC86A4EFD83F}"/>
          </ac:spMkLst>
        </pc:spChg>
        <pc:spChg chg="del">
          <ac:chgData name="Zhao, Brandon Y." userId="8090e316-a686-489f-8613-4dc4cc6d4305" providerId="ADAL" clId="{2F988895-D0CA-6643-B694-8C25B413848E}" dt="2023-11-26T18:40:00.533" v="536" actId="478"/>
          <ac:spMkLst>
            <pc:docMk/>
            <pc:sldMk cId="3314295922" sldId="266"/>
            <ac:spMk id="20" creationId="{D8F8BBF0-9D45-516B-D89A-76CE356111BB}"/>
          </ac:spMkLst>
        </pc:spChg>
        <pc:spChg chg="del">
          <ac:chgData name="Zhao, Brandon Y." userId="8090e316-a686-489f-8613-4dc4cc6d4305" providerId="ADAL" clId="{2F988895-D0CA-6643-B694-8C25B413848E}" dt="2023-11-26T18:40:00.533" v="536" actId="478"/>
          <ac:spMkLst>
            <pc:docMk/>
            <pc:sldMk cId="3314295922" sldId="266"/>
            <ac:spMk id="21" creationId="{614F3145-159F-0EC2-B65A-B0F9A315DC24}"/>
          </ac:spMkLst>
        </pc:spChg>
        <pc:spChg chg="del">
          <ac:chgData name="Zhao, Brandon Y." userId="8090e316-a686-489f-8613-4dc4cc6d4305" providerId="ADAL" clId="{2F988895-D0CA-6643-B694-8C25B413848E}" dt="2023-11-26T18:40:00.533" v="536" actId="478"/>
          <ac:spMkLst>
            <pc:docMk/>
            <pc:sldMk cId="3314295922" sldId="266"/>
            <ac:spMk id="22" creationId="{16DE4856-B786-2650-EF2D-6B93C68562ED}"/>
          </ac:spMkLst>
        </pc:spChg>
        <pc:spChg chg="add del mod">
          <ac:chgData name="Zhao, Brandon Y." userId="8090e316-a686-489f-8613-4dc4cc6d4305" providerId="ADAL" clId="{2F988895-D0CA-6643-B694-8C25B413848E}" dt="2023-11-26T18:40:21.083" v="549" actId="478"/>
          <ac:spMkLst>
            <pc:docMk/>
            <pc:sldMk cId="3314295922" sldId="266"/>
            <ac:spMk id="24" creationId="{39E2A3D9-1310-3D7A-797D-800D518F290B}"/>
          </ac:spMkLst>
        </pc:spChg>
        <pc:spChg chg="add del mod">
          <ac:chgData name="Zhao, Brandon Y." userId="8090e316-a686-489f-8613-4dc4cc6d4305" providerId="ADAL" clId="{2F988895-D0CA-6643-B694-8C25B413848E}" dt="2023-11-26T18:40:21.083" v="549" actId="478"/>
          <ac:spMkLst>
            <pc:docMk/>
            <pc:sldMk cId="3314295922" sldId="266"/>
            <ac:spMk id="25" creationId="{4D1AECE4-25C4-2FD5-1F17-E99F1528E900}"/>
          </ac:spMkLst>
        </pc:spChg>
        <pc:spChg chg="add del mod">
          <ac:chgData name="Zhao, Brandon Y." userId="8090e316-a686-489f-8613-4dc4cc6d4305" providerId="ADAL" clId="{2F988895-D0CA-6643-B694-8C25B413848E}" dt="2023-11-26T18:40:21.083" v="549" actId="478"/>
          <ac:spMkLst>
            <pc:docMk/>
            <pc:sldMk cId="3314295922" sldId="266"/>
            <ac:spMk id="26" creationId="{4EBD832F-FC0A-FBDA-D4EE-279A677737CE}"/>
          </ac:spMkLst>
        </pc:spChg>
        <pc:spChg chg="add del mod">
          <ac:chgData name="Zhao, Brandon Y." userId="8090e316-a686-489f-8613-4dc4cc6d4305" providerId="ADAL" clId="{2F988895-D0CA-6643-B694-8C25B413848E}" dt="2023-11-26T18:40:21.083" v="549" actId="478"/>
          <ac:spMkLst>
            <pc:docMk/>
            <pc:sldMk cId="3314295922" sldId="266"/>
            <ac:spMk id="28" creationId="{BC25A402-1959-AB99-EC5C-F36B01B80094}"/>
          </ac:spMkLst>
        </pc:spChg>
        <pc:spChg chg="add del mod">
          <ac:chgData name="Zhao, Brandon Y." userId="8090e316-a686-489f-8613-4dc4cc6d4305" providerId="ADAL" clId="{2F988895-D0CA-6643-B694-8C25B413848E}" dt="2023-11-26T18:40:21.083" v="549" actId="478"/>
          <ac:spMkLst>
            <pc:docMk/>
            <pc:sldMk cId="3314295922" sldId="266"/>
            <ac:spMk id="30" creationId="{C8055E91-7DEC-5AD1-CD6C-5D6D1028A22B}"/>
          </ac:spMkLst>
        </pc:spChg>
        <pc:spChg chg="add del mod">
          <ac:chgData name="Zhao, Brandon Y." userId="8090e316-a686-489f-8613-4dc4cc6d4305" providerId="ADAL" clId="{2F988895-D0CA-6643-B694-8C25B413848E}" dt="2023-11-26T18:40:21.083" v="549" actId="478"/>
          <ac:spMkLst>
            <pc:docMk/>
            <pc:sldMk cId="3314295922" sldId="266"/>
            <ac:spMk id="32" creationId="{00E3324F-76A1-6186-D8F5-772CC827BD0A}"/>
          </ac:spMkLst>
        </pc:spChg>
        <pc:spChg chg="mod">
          <ac:chgData name="Zhao, Brandon Y." userId="8090e316-a686-489f-8613-4dc4cc6d4305" providerId="ADAL" clId="{2F988895-D0CA-6643-B694-8C25B413848E}" dt="2023-11-26T18:40:16.138" v="548" actId="14100"/>
          <ac:spMkLst>
            <pc:docMk/>
            <pc:sldMk cId="3314295922" sldId="266"/>
            <ac:spMk id="35" creationId="{90DFA70C-96D2-C15A-23BA-BDB15A02A438}"/>
          </ac:spMkLst>
        </pc:spChg>
        <pc:spChg chg="add del mod">
          <ac:chgData name="Zhao, Brandon Y." userId="8090e316-a686-489f-8613-4dc4cc6d4305" providerId="ADAL" clId="{2F988895-D0CA-6643-B694-8C25B413848E}" dt="2023-11-26T18:40:21.083" v="549" actId="478"/>
          <ac:spMkLst>
            <pc:docMk/>
            <pc:sldMk cId="3314295922" sldId="266"/>
            <ac:spMk id="37" creationId="{C938AC09-0153-1286-6BF2-6A131DC3BF69}"/>
          </ac:spMkLst>
        </pc:spChg>
        <pc:spChg chg="add del mod">
          <ac:chgData name="Zhao, Brandon Y." userId="8090e316-a686-489f-8613-4dc4cc6d4305" providerId="ADAL" clId="{2F988895-D0CA-6643-B694-8C25B413848E}" dt="2023-11-26T18:40:21.083" v="549" actId="478"/>
          <ac:spMkLst>
            <pc:docMk/>
            <pc:sldMk cId="3314295922" sldId="266"/>
            <ac:spMk id="38" creationId="{512415E1-1884-AB8E-178F-1ADD98C8FE54}"/>
          </ac:spMkLst>
        </pc:spChg>
        <pc:spChg chg="add del mod">
          <ac:chgData name="Zhao, Brandon Y." userId="8090e316-a686-489f-8613-4dc4cc6d4305" providerId="ADAL" clId="{2F988895-D0CA-6643-B694-8C25B413848E}" dt="2023-11-26T18:40:21.083" v="549" actId="478"/>
          <ac:spMkLst>
            <pc:docMk/>
            <pc:sldMk cId="3314295922" sldId="266"/>
            <ac:spMk id="39" creationId="{567D62B6-1C60-9153-3FD3-453641DB2A8C}"/>
          </ac:spMkLst>
        </pc:spChg>
        <pc:spChg chg="add del mod">
          <ac:chgData name="Zhao, Brandon Y." userId="8090e316-a686-489f-8613-4dc4cc6d4305" providerId="ADAL" clId="{2F988895-D0CA-6643-B694-8C25B413848E}" dt="2023-11-26T18:40:21.083" v="549" actId="478"/>
          <ac:spMkLst>
            <pc:docMk/>
            <pc:sldMk cId="3314295922" sldId="266"/>
            <ac:spMk id="40" creationId="{1B22881A-C2CA-9BD4-AF9C-99168C072D04}"/>
          </ac:spMkLst>
        </pc:spChg>
        <pc:spChg chg="add del mod">
          <ac:chgData name="Zhao, Brandon Y." userId="8090e316-a686-489f-8613-4dc4cc6d4305" providerId="ADAL" clId="{2F988895-D0CA-6643-B694-8C25B413848E}" dt="2023-11-26T18:40:21.083" v="549" actId="478"/>
          <ac:spMkLst>
            <pc:docMk/>
            <pc:sldMk cId="3314295922" sldId="266"/>
            <ac:spMk id="42" creationId="{16F34240-4F20-C910-57B8-838925A98D6D}"/>
          </ac:spMkLst>
        </pc:spChg>
        <pc:spChg chg="add del mod">
          <ac:chgData name="Zhao, Brandon Y." userId="8090e316-a686-489f-8613-4dc4cc6d4305" providerId="ADAL" clId="{2F988895-D0CA-6643-B694-8C25B413848E}" dt="2023-11-26T18:40:21.083" v="549" actId="478"/>
          <ac:spMkLst>
            <pc:docMk/>
            <pc:sldMk cId="3314295922" sldId="266"/>
            <ac:spMk id="44" creationId="{B557FF69-74E3-1CB4-5B2B-5BE8B19CD0F6}"/>
          </ac:spMkLst>
        </pc:spChg>
        <pc:spChg chg="add del mod">
          <ac:chgData name="Zhao, Brandon Y." userId="8090e316-a686-489f-8613-4dc4cc6d4305" providerId="ADAL" clId="{2F988895-D0CA-6643-B694-8C25B413848E}" dt="2023-11-26T18:40:21.083" v="549" actId="478"/>
          <ac:spMkLst>
            <pc:docMk/>
            <pc:sldMk cId="3314295922" sldId="266"/>
            <ac:spMk id="46" creationId="{98D38FEA-1B70-3BB6-6F9A-169042CC52EA}"/>
          </ac:spMkLst>
        </pc:spChg>
        <pc:spChg chg="add del mod">
          <ac:chgData name="Zhao, Brandon Y." userId="8090e316-a686-489f-8613-4dc4cc6d4305" providerId="ADAL" clId="{2F988895-D0CA-6643-B694-8C25B413848E}" dt="2023-11-26T18:40:21.083" v="549" actId="478"/>
          <ac:spMkLst>
            <pc:docMk/>
            <pc:sldMk cId="3314295922" sldId="266"/>
            <ac:spMk id="47" creationId="{15E5EA2E-706B-9C4F-61FF-BCA2A849CFD9}"/>
          </ac:spMkLst>
        </pc:spChg>
        <pc:spChg chg="add del mod">
          <ac:chgData name="Zhao, Brandon Y." userId="8090e316-a686-489f-8613-4dc4cc6d4305" providerId="ADAL" clId="{2F988895-D0CA-6643-B694-8C25B413848E}" dt="2023-11-26T18:40:21.083" v="549" actId="478"/>
          <ac:spMkLst>
            <pc:docMk/>
            <pc:sldMk cId="3314295922" sldId="266"/>
            <ac:spMk id="49" creationId="{CC96A8FE-872C-1673-594F-203953984FEB}"/>
          </ac:spMkLst>
        </pc:spChg>
        <pc:spChg chg="add del mod">
          <ac:chgData name="Zhao, Brandon Y." userId="8090e316-a686-489f-8613-4dc4cc6d4305" providerId="ADAL" clId="{2F988895-D0CA-6643-B694-8C25B413848E}" dt="2023-11-26T18:40:21.083" v="549" actId="478"/>
          <ac:spMkLst>
            <pc:docMk/>
            <pc:sldMk cId="3314295922" sldId="266"/>
            <ac:spMk id="50" creationId="{F60031A7-50BD-B385-A454-45EC6560A5CD}"/>
          </ac:spMkLst>
        </pc:spChg>
        <pc:grpChg chg="add del mod">
          <ac:chgData name="Zhao, Brandon Y." userId="8090e316-a686-489f-8613-4dc4cc6d4305" providerId="ADAL" clId="{2F988895-D0CA-6643-B694-8C25B413848E}" dt="2023-11-26T18:40:21.083" v="549" actId="478"/>
          <ac:grpSpMkLst>
            <pc:docMk/>
            <pc:sldMk cId="3314295922" sldId="266"/>
            <ac:grpSpMk id="33" creationId="{EDDF253B-530F-4D8A-B25C-0709D6085E81}"/>
          </ac:grpSpMkLst>
        </pc:grpChg>
        <pc:graphicFrameChg chg="del">
          <ac:chgData name="Zhao, Brandon Y." userId="8090e316-a686-489f-8613-4dc4cc6d4305" providerId="ADAL" clId="{2F988895-D0CA-6643-B694-8C25B413848E}" dt="2023-11-26T18:40:00.533" v="536" actId="478"/>
          <ac:graphicFrameMkLst>
            <pc:docMk/>
            <pc:sldMk cId="3314295922" sldId="266"/>
            <ac:graphicFrameMk id="4" creationId="{823A1AD6-4EE6-46E9-4364-A31FD0995093}"/>
          </ac:graphicFrameMkLst>
        </pc:graphicFrameChg>
        <pc:picChg chg="add del mod">
          <ac:chgData name="Zhao, Brandon Y." userId="8090e316-a686-489f-8613-4dc4cc6d4305" providerId="ADAL" clId="{2F988895-D0CA-6643-B694-8C25B413848E}" dt="2023-11-26T18:39:21.532" v="535"/>
          <ac:picMkLst>
            <pc:docMk/>
            <pc:sldMk cId="3314295922" sldId="266"/>
            <ac:picMk id="5" creationId="{854BAAE6-E7E3-F564-18BA-5FAAFD128803}"/>
          </ac:picMkLst>
        </pc:picChg>
        <pc:picChg chg="del">
          <ac:chgData name="Zhao, Brandon Y." userId="8090e316-a686-489f-8613-4dc4cc6d4305" providerId="ADAL" clId="{2F988895-D0CA-6643-B694-8C25B413848E}" dt="2023-11-26T18:40:00.533" v="536" actId="478"/>
          <ac:picMkLst>
            <pc:docMk/>
            <pc:sldMk cId="3314295922" sldId="266"/>
            <ac:picMk id="7" creationId="{5CF9D0B0-1781-39A0-6F8B-84CCA0D41126}"/>
          </ac:picMkLst>
        </pc:picChg>
        <pc:picChg chg="del">
          <ac:chgData name="Zhao, Brandon Y." userId="8090e316-a686-489f-8613-4dc4cc6d4305" providerId="ADAL" clId="{2F988895-D0CA-6643-B694-8C25B413848E}" dt="2023-11-26T18:40:00.533" v="536" actId="478"/>
          <ac:picMkLst>
            <pc:docMk/>
            <pc:sldMk cId="3314295922" sldId="266"/>
            <ac:picMk id="11" creationId="{CF7B24F9-62EE-4C88-DD7D-C7F4F414EF34}"/>
          </ac:picMkLst>
        </pc:picChg>
        <pc:picChg chg="del">
          <ac:chgData name="Zhao, Brandon Y." userId="8090e316-a686-489f-8613-4dc4cc6d4305" providerId="ADAL" clId="{2F988895-D0CA-6643-B694-8C25B413848E}" dt="2023-11-26T18:40:00.533" v="536" actId="478"/>
          <ac:picMkLst>
            <pc:docMk/>
            <pc:sldMk cId="3314295922" sldId="266"/>
            <ac:picMk id="16" creationId="{E096C159-2BE7-DAC6-1BA8-A5EC88C1AC3C}"/>
          </ac:picMkLst>
        </pc:picChg>
        <pc:picChg chg="del">
          <ac:chgData name="Zhao, Brandon Y." userId="8090e316-a686-489f-8613-4dc4cc6d4305" providerId="ADAL" clId="{2F988895-D0CA-6643-B694-8C25B413848E}" dt="2023-11-26T18:40:00.533" v="536" actId="478"/>
          <ac:picMkLst>
            <pc:docMk/>
            <pc:sldMk cId="3314295922" sldId="266"/>
            <ac:picMk id="19" creationId="{AF0F7C8D-9559-FAC3-666C-EDC079A91915}"/>
          </ac:picMkLst>
        </pc:picChg>
        <pc:picChg chg="del">
          <ac:chgData name="Zhao, Brandon Y." userId="8090e316-a686-489f-8613-4dc4cc6d4305" providerId="ADAL" clId="{2F988895-D0CA-6643-B694-8C25B413848E}" dt="2023-11-26T17:31:59.886" v="10"/>
          <ac:picMkLst>
            <pc:docMk/>
            <pc:sldMk cId="3314295922" sldId="266"/>
            <ac:picMk id="23" creationId="{ED07BFCC-E7B7-EE1D-18D3-15516571991C}"/>
          </ac:picMkLst>
        </pc:picChg>
        <pc:picChg chg="add del mod">
          <ac:chgData name="Zhao, Brandon Y." userId="8090e316-a686-489f-8613-4dc4cc6d4305" providerId="ADAL" clId="{2F988895-D0CA-6643-B694-8C25B413848E}" dt="2023-11-26T18:40:21.083" v="549" actId="478"/>
          <ac:picMkLst>
            <pc:docMk/>
            <pc:sldMk cId="3314295922" sldId="266"/>
            <ac:picMk id="27" creationId="{013FFA8A-EEED-C2FC-68AE-B8675D7899E0}"/>
          </ac:picMkLst>
        </pc:picChg>
        <pc:picChg chg="add del mod">
          <ac:chgData name="Zhao, Brandon Y." userId="8090e316-a686-489f-8613-4dc4cc6d4305" providerId="ADAL" clId="{2F988895-D0CA-6643-B694-8C25B413848E}" dt="2023-11-26T18:40:21.083" v="549" actId="478"/>
          <ac:picMkLst>
            <pc:docMk/>
            <pc:sldMk cId="3314295922" sldId="266"/>
            <ac:picMk id="29" creationId="{19D5DAC6-3F53-4825-FB70-53F346059A88}"/>
          </ac:picMkLst>
        </pc:picChg>
        <pc:picChg chg="add del mod">
          <ac:chgData name="Zhao, Brandon Y." userId="8090e316-a686-489f-8613-4dc4cc6d4305" providerId="ADAL" clId="{2F988895-D0CA-6643-B694-8C25B413848E}" dt="2023-11-26T18:40:21.083" v="549" actId="478"/>
          <ac:picMkLst>
            <pc:docMk/>
            <pc:sldMk cId="3314295922" sldId="266"/>
            <ac:picMk id="31" creationId="{39E7D0B8-9B33-2987-0803-22F9899F9FDE}"/>
          </ac:picMkLst>
        </pc:picChg>
        <pc:picChg chg="mod">
          <ac:chgData name="Zhao, Brandon Y." userId="8090e316-a686-489f-8613-4dc4cc6d4305" providerId="ADAL" clId="{2F988895-D0CA-6643-B694-8C25B413848E}" dt="2023-11-26T18:40:16.138" v="548" actId="14100"/>
          <ac:picMkLst>
            <pc:docMk/>
            <pc:sldMk cId="3314295922" sldId="266"/>
            <ac:picMk id="34" creationId="{A0E3A78E-B275-015F-7062-D10DB53ADA21}"/>
          </ac:picMkLst>
        </pc:picChg>
        <pc:picChg chg="add del mod">
          <ac:chgData name="Zhao, Brandon Y." userId="8090e316-a686-489f-8613-4dc4cc6d4305" providerId="ADAL" clId="{2F988895-D0CA-6643-B694-8C25B413848E}" dt="2023-11-26T18:40:21.083" v="549" actId="478"/>
          <ac:picMkLst>
            <pc:docMk/>
            <pc:sldMk cId="3314295922" sldId="266"/>
            <ac:picMk id="41" creationId="{49301CD1-7092-E016-3A61-8DF57A81C65D}"/>
          </ac:picMkLst>
        </pc:picChg>
        <pc:picChg chg="add del mod">
          <ac:chgData name="Zhao, Brandon Y." userId="8090e316-a686-489f-8613-4dc4cc6d4305" providerId="ADAL" clId="{2F988895-D0CA-6643-B694-8C25B413848E}" dt="2023-11-26T18:40:21.083" v="549" actId="478"/>
          <ac:picMkLst>
            <pc:docMk/>
            <pc:sldMk cId="3314295922" sldId="266"/>
            <ac:picMk id="43" creationId="{01643274-DE9F-71F7-6004-257064D26334}"/>
          </ac:picMkLst>
        </pc:picChg>
        <pc:picChg chg="add del mod">
          <ac:chgData name="Zhao, Brandon Y." userId="8090e316-a686-489f-8613-4dc4cc6d4305" providerId="ADAL" clId="{2F988895-D0CA-6643-B694-8C25B413848E}" dt="2023-11-26T18:40:21.083" v="549" actId="478"/>
          <ac:picMkLst>
            <pc:docMk/>
            <pc:sldMk cId="3314295922" sldId="266"/>
            <ac:picMk id="48" creationId="{61CB6032-114E-82EE-5CD8-7359C0E4D3FD}"/>
          </ac:picMkLst>
        </pc:picChg>
        <pc:picChg chg="add mod">
          <ac:chgData name="Zhao, Brandon Y." userId="8090e316-a686-489f-8613-4dc4cc6d4305" providerId="ADAL" clId="{2F988895-D0CA-6643-B694-8C25B413848E}" dt="2023-11-26T18:40:44.491" v="553" actId="1076"/>
          <ac:picMkLst>
            <pc:docMk/>
            <pc:sldMk cId="3314295922" sldId="266"/>
            <ac:picMk id="52" creationId="{D5CE2DA1-9C01-FFBF-4EBA-DD1EC14C750C}"/>
          </ac:picMkLst>
        </pc:picChg>
        <pc:picChg chg="add del mod">
          <ac:chgData name="Zhao, Brandon Y." userId="8090e316-a686-489f-8613-4dc4cc6d4305" providerId="ADAL" clId="{2F988895-D0CA-6643-B694-8C25B413848E}" dt="2023-11-26T20:07:04.731" v="749"/>
          <ac:picMkLst>
            <pc:docMk/>
            <pc:sldMk cId="3314295922" sldId="266"/>
            <ac:picMk id="55" creationId="{2A19D684-EBF3-B9C3-B002-5D66A9CF91F5}"/>
          </ac:picMkLst>
        </pc:picChg>
        <pc:picChg chg="add mod">
          <ac:chgData name="Zhao, Brandon Y." userId="8090e316-a686-489f-8613-4dc4cc6d4305" providerId="ADAL" clId="{2F988895-D0CA-6643-B694-8C25B413848E}" dt="2023-11-26T21:52:07.108" v="1672"/>
          <ac:picMkLst>
            <pc:docMk/>
            <pc:sldMk cId="3314295922" sldId="266"/>
            <ac:picMk id="59" creationId="{8F47E6C0-9964-B211-D412-63209BBF9979}"/>
          </ac:picMkLst>
        </pc:picChg>
        <pc:cxnChg chg="del">
          <ac:chgData name="Zhao, Brandon Y." userId="8090e316-a686-489f-8613-4dc4cc6d4305" providerId="ADAL" clId="{2F988895-D0CA-6643-B694-8C25B413848E}" dt="2023-11-26T18:40:00.533" v="536" actId="478"/>
          <ac:cxnSpMkLst>
            <pc:docMk/>
            <pc:sldMk cId="3314295922" sldId="266"/>
            <ac:cxnSpMk id="15" creationId="{140D8FC2-D880-7CAE-7C72-C36D5BE28597}"/>
          </ac:cxnSpMkLst>
        </pc:cxnChg>
        <pc:cxnChg chg="mod">
          <ac:chgData name="Zhao, Brandon Y." userId="8090e316-a686-489f-8613-4dc4cc6d4305" providerId="ADAL" clId="{2F988895-D0CA-6643-B694-8C25B413848E}" dt="2023-11-26T18:40:16.138" v="548" actId="14100"/>
          <ac:cxnSpMkLst>
            <pc:docMk/>
            <pc:sldMk cId="3314295922" sldId="266"/>
            <ac:cxnSpMk id="36" creationId="{B1E28BF6-2972-38B5-7D76-76C8C76806CC}"/>
          </ac:cxnSpMkLst>
        </pc:cxnChg>
        <pc:cxnChg chg="add del mod">
          <ac:chgData name="Zhao, Brandon Y." userId="8090e316-a686-489f-8613-4dc4cc6d4305" providerId="ADAL" clId="{2F988895-D0CA-6643-B694-8C25B413848E}" dt="2023-11-26T18:40:21.083" v="549" actId="478"/>
          <ac:cxnSpMkLst>
            <pc:docMk/>
            <pc:sldMk cId="3314295922" sldId="266"/>
            <ac:cxnSpMk id="45" creationId="{1FE49030-977A-256B-8FF4-351C28127CAB}"/>
          </ac:cxnSpMkLst>
        </pc:cxnChg>
      </pc:sldChg>
      <pc:sldChg chg="addSp delSp modSp add del ord modTransition modAnim">
        <pc:chgData name="Zhao, Brandon Y." userId="8090e316-a686-489f-8613-4dc4cc6d4305" providerId="ADAL" clId="{2F988895-D0CA-6643-B694-8C25B413848E}" dt="2023-11-26T21:52:07.108" v="1672"/>
        <pc:sldMkLst>
          <pc:docMk/>
          <pc:sldMk cId="3635067806" sldId="267"/>
        </pc:sldMkLst>
        <pc:picChg chg="add mod">
          <ac:chgData name="Zhao, Brandon Y." userId="8090e316-a686-489f-8613-4dc4cc6d4305" providerId="ADAL" clId="{2F988895-D0CA-6643-B694-8C25B413848E}" dt="2023-11-26T21:52:07.108" v="1672"/>
          <ac:picMkLst>
            <pc:docMk/>
            <pc:sldMk cId="3635067806" sldId="267"/>
            <ac:picMk id="7" creationId="{AF817E25-2581-E94E-3A6D-E78D58E93D97}"/>
          </ac:picMkLst>
        </pc:picChg>
        <pc:picChg chg="add del mod">
          <ac:chgData name="Zhao, Brandon Y." userId="8090e316-a686-489f-8613-4dc4cc6d4305" providerId="ADAL" clId="{2F988895-D0CA-6643-B694-8C25B413848E}" dt="2023-11-26T18:35:52.935" v="533"/>
          <ac:picMkLst>
            <pc:docMk/>
            <pc:sldMk cId="3635067806" sldId="267"/>
            <ac:picMk id="16" creationId="{B20FC6DF-D215-281B-D324-85B08A997637}"/>
          </ac:picMkLst>
        </pc:picChg>
        <pc:picChg chg="del">
          <ac:chgData name="Zhao, Brandon Y." userId="8090e316-a686-489f-8613-4dc4cc6d4305" providerId="ADAL" clId="{2F988895-D0CA-6643-B694-8C25B413848E}" dt="2023-11-26T17:31:59.886" v="10"/>
          <ac:picMkLst>
            <pc:docMk/>
            <pc:sldMk cId="3635067806" sldId="267"/>
            <ac:picMk id="41" creationId="{F1CE4D7F-E25D-74EB-6570-3ED4B3BF7A58}"/>
          </ac:picMkLst>
        </pc:picChg>
        <pc:picChg chg="add del mod">
          <ac:chgData name="Zhao, Brandon Y." userId="8090e316-a686-489f-8613-4dc4cc6d4305" providerId="ADAL" clId="{2F988895-D0CA-6643-B694-8C25B413848E}" dt="2023-11-26T20:07:04.731" v="749"/>
          <ac:picMkLst>
            <pc:docMk/>
            <pc:sldMk cId="3635067806" sldId="267"/>
            <ac:picMk id="42" creationId="{8947F5B0-134D-9C56-FCD0-825451B690B5}"/>
          </ac:picMkLst>
        </pc:picChg>
      </pc:sldChg>
      <pc:sldChg chg="addSp delSp modSp add modTransition modAnim modNotesTx">
        <pc:chgData name="Zhao, Brandon Y." userId="8090e316-a686-489f-8613-4dc4cc6d4305" providerId="ADAL" clId="{2F988895-D0CA-6643-B694-8C25B413848E}" dt="2023-11-26T21:52:07.108" v="1672"/>
        <pc:sldMkLst>
          <pc:docMk/>
          <pc:sldMk cId="2174557863" sldId="268"/>
        </pc:sldMkLst>
        <pc:picChg chg="add del mod">
          <ac:chgData name="Zhao, Brandon Y." userId="8090e316-a686-489f-8613-4dc4cc6d4305" providerId="ADAL" clId="{2F988895-D0CA-6643-B694-8C25B413848E}" dt="2023-11-26T20:07:04.731" v="749"/>
          <ac:picMkLst>
            <pc:docMk/>
            <pc:sldMk cId="2174557863" sldId="268"/>
            <ac:picMk id="38" creationId="{80AA48E7-1EF1-12BC-B6D6-D38B335582C3}"/>
          </ac:picMkLst>
        </pc:picChg>
        <pc:picChg chg="add mod">
          <ac:chgData name="Zhao, Brandon Y." userId="8090e316-a686-489f-8613-4dc4cc6d4305" providerId="ADAL" clId="{2F988895-D0CA-6643-B694-8C25B413848E}" dt="2023-11-26T21:52:07.108" v="1672"/>
          <ac:picMkLst>
            <pc:docMk/>
            <pc:sldMk cId="2174557863" sldId="268"/>
            <ac:picMk id="47" creationId="{721A8943-4BB5-5C81-994D-070329FB8DA4}"/>
          </ac:picMkLst>
        </pc:picChg>
      </pc:sldChg>
      <pc:sldChg chg="addSp delSp modSp new mod ord modTransition delAnim modAnim modNotesTx">
        <pc:chgData name="Zhao, Brandon Y." userId="8090e316-a686-489f-8613-4dc4cc6d4305" providerId="ADAL" clId="{2F988895-D0CA-6643-B694-8C25B413848E}" dt="2023-11-26T21:52:07.108" v="1672"/>
        <pc:sldMkLst>
          <pc:docMk/>
          <pc:sldMk cId="387403146" sldId="269"/>
        </pc:sldMkLst>
        <pc:spChg chg="mod">
          <ac:chgData name="Zhao, Brandon Y." userId="8090e316-a686-489f-8613-4dc4cc6d4305" providerId="ADAL" clId="{2F988895-D0CA-6643-B694-8C25B413848E}" dt="2023-11-26T18:15:22.278" v="27"/>
          <ac:spMkLst>
            <pc:docMk/>
            <pc:sldMk cId="387403146" sldId="269"/>
            <ac:spMk id="4" creationId="{5E05B155-FA96-078C-0AE3-84ACB44ADF49}"/>
          </ac:spMkLst>
        </pc:spChg>
        <pc:spChg chg="mod">
          <ac:chgData name="Zhao, Brandon Y." userId="8090e316-a686-489f-8613-4dc4cc6d4305" providerId="ADAL" clId="{2F988895-D0CA-6643-B694-8C25B413848E}" dt="2023-11-26T18:15:22.278" v="27"/>
          <ac:spMkLst>
            <pc:docMk/>
            <pc:sldMk cId="387403146" sldId="269"/>
            <ac:spMk id="7" creationId="{3D1CB6D6-9FA5-AF47-44F2-0297D0C557E6}"/>
          </ac:spMkLst>
        </pc:spChg>
        <pc:spChg chg="add mod">
          <ac:chgData name="Zhao, Brandon Y." userId="8090e316-a686-489f-8613-4dc4cc6d4305" providerId="ADAL" clId="{2F988895-D0CA-6643-B694-8C25B413848E}" dt="2023-11-26T18:15:27.936" v="28" actId="1076"/>
          <ac:spMkLst>
            <pc:docMk/>
            <pc:sldMk cId="387403146" sldId="269"/>
            <ac:spMk id="8" creationId="{E1F89756-78B0-AA12-DA2E-866F7482CC4F}"/>
          </ac:spMkLst>
        </pc:spChg>
        <pc:spChg chg="add mod">
          <ac:chgData name="Zhao, Brandon Y." userId="8090e316-a686-489f-8613-4dc4cc6d4305" providerId="ADAL" clId="{2F988895-D0CA-6643-B694-8C25B413848E}" dt="2023-11-26T18:15:27.936" v="28" actId="1076"/>
          <ac:spMkLst>
            <pc:docMk/>
            <pc:sldMk cId="387403146" sldId="269"/>
            <ac:spMk id="9" creationId="{ECA2109B-8BB1-C927-F9A4-29C565821DAD}"/>
          </ac:spMkLst>
        </pc:spChg>
        <pc:spChg chg="add mod">
          <ac:chgData name="Zhao, Brandon Y." userId="8090e316-a686-489f-8613-4dc4cc6d4305" providerId="ADAL" clId="{2F988895-D0CA-6643-B694-8C25B413848E}" dt="2023-11-26T18:15:27.936" v="28" actId="1076"/>
          <ac:spMkLst>
            <pc:docMk/>
            <pc:sldMk cId="387403146" sldId="269"/>
            <ac:spMk id="10" creationId="{99A98FC1-2F82-4F39-6562-08F98FC10CE8}"/>
          </ac:spMkLst>
        </pc:spChg>
        <pc:spChg chg="add mod">
          <ac:chgData name="Zhao, Brandon Y." userId="8090e316-a686-489f-8613-4dc4cc6d4305" providerId="ADAL" clId="{2F988895-D0CA-6643-B694-8C25B413848E}" dt="2023-11-26T18:15:27.936" v="28" actId="1076"/>
          <ac:spMkLst>
            <pc:docMk/>
            <pc:sldMk cId="387403146" sldId="269"/>
            <ac:spMk id="11" creationId="{24AE41BD-B6C5-F578-FC99-FF7DC2281096}"/>
          </ac:spMkLst>
        </pc:spChg>
        <pc:spChg chg="mod">
          <ac:chgData name="Zhao, Brandon Y." userId="8090e316-a686-489f-8613-4dc4cc6d4305" providerId="ADAL" clId="{2F988895-D0CA-6643-B694-8C25B413848E}" dt="2023-11-26T18:15:22.278" v="27"/>
          <ac:spMkLst>
            <pc:docMk/>
            <pc:sldMk cId="387403146" sldId="269"/>
            <ac:spMk id="14" creationId="{4326E293-B295-74CF-50D2-69B7391D53F4}"/>
          </ac:spMkLst>
        </pc:spChg>
        <pc:spChg chg="mod">
          <ac:chgData name="Zhao, Brandon Y." userId="8090e316-a686-489f-8613-4dc4cc6d4305" providerId="ADAL" clId="{2F988895-D0CA-6643-B694-8C25B413848E}" dt="2023-11-26T18:15:22.278" v="27"/>
          <ac:spMkLst>
            <pc:docMk/>
            <pc:sldMk cId="387403146" sldId="269"/>
            <ac:spMk id="17" creationId="{DE6FB83D-B5E6-A133-032A-7D3145540324}"/>
          </ac:spMkLst>
        </pc:spChg>
        <pc:spChg chg="add mod">
          <ac:chgData name="Zhao, Brandon Y." userId="8090e316-a686-489f-8613-4dc4cc6d4305" providerId="ADAL" clId="{2F988895-D0CA-6643-B694-8C25B413848E}" dt="2023-11-26T18:15:27.936" v="28" actId="1076"/>
          <ac:spMkLst>
            <pc:docMk/>
            <pc:sldMk cId="387403146" sldId="269"/>
            <ac:spMk id="19" creationId="{3D3EA4BB-1661-4E52-1CB1-0636B6E420C7}"/>
          </ac:spMkLst>
        </pc:spChg>
        <pc:spChg chg="add mod">
          <ac:chgData name="Zhao, Brandon Y." userId="8090e316-a686-489f-8613-4dc4cc6d4305" providerId="ADAL" clId="{2F988895-D0CA-6643-B694-8C25B413848E}" dt="2023-11-26T18:15:27.936" v="28" actId="1076"/>
          <ac:spMkLst>
            <pc:docMk/>
            <pc:sldMk cId="387403146" sldId="269"/>
            <ac:spMk id="20" creationId="{684CC60D-3A8D-2A50-1B1D-B3DB657FE16E}"/>
          </ac:spMkLst>
        </pc:spChg>
        <pc:spChg chg="add mod">
          <ac:chgData name="Zhao, Brandon Y." userId="8090e316-a686-489f-8613-4dc4cc6d4305" providerId="ADAL" clId="{2F988895-D0CA-6643-B694-8C25B413848E}" dt="2023-11-26T18:15:27.936" v="28" actId="1076"/>
          <ac:spMkLst>
            <pc:docMk/>
            <pc:sldMk cId="387403146" sldId="269"/>
            <ac:spMk id="21" creationId="{245443D3-7F12-C27B-28B4-8E71F194CC23}"/>
          </ac:spMkLst>
        </pc:spChg>
        <pc:spChg chg="add del mod">
          <ac:chgData name="Zhao, Brandon Y." userId="8090e316-a686-489f-8613-4dc4cc6d4305" providerId="ADAL" clId="{2F988895-D0CA-6643-B694-8C25B413848E}" dt="2023-11-26T20:08:46.438" v="762" actId="478"/>
          <ac:spMkLst>
            <pc:docMk/>
            <pc:sldMk cId="387403146" sldId="269"/>
            <ac:spMk id="22" creationId="{1C787A6E-58EB-E5BD-4010-A6E1E1E32F35}"/>
          </ac:spMkLst>
        </pc:spChg>
        <pc:spChg chg="add mod">
          <ac:chgData name="Zhao, Brandon Y." userId="8090e316-a686-489f-8613-4dc4cc6d4305" providerId="ADAL" clId="{2F988895-D0CA-6643-B694-8C25B413848E}" dt="2023-11-26T18:15:27.936" v="28" actId="1076"/>
          <ac:spMkLst>
            <pc:docMk/>
            <pc:sldMk cId="387403146" sldId="269"/>
            <ac:spMk id="24" creationId="{3FC91008-E917-AEAD-F549-91FC487CBBAE}"/>
          </ac:spMkLst>
        </pc:spChg>
        <pc:spChg chg="add del mod">
          <ac:chgData name="Zhao, Brandon Y." userId="8090e316-a686-489f-8613-4dc4cc6d4305" providerId="ADAL" clId="{2F988895-D0CA-6643-B694-8C25B413848E}" dt="2023-11-26T20:09:04.144" v="763" actId="478"/>
          <ac:spMkLst>
            <pc:docMk/>
            <pc:sldMk cId="387403146" sldId="269"/>
            <ac:spMk id="25" creationId="{7B43C4E5-C914-4558-A95A-015B87FC8B66}"/>
          </ac:spMkLst>
        </pc:spChg>
        <pc:spChg chg="add mod">
          <ac:chgData name="Zhao, Brandon Y." userId="8090e316-a686-489f-8613-4dc4cc6d4305" providerId="ADAL" clId="{2F988895-D0CA-6643-B694-8C25B413848E}" dt="2023-11-26T18:15:27.936" v="28" actId="1076"/>
          <ac:spMkLst>
            <pc:docMk/>
            <pc:sldMk cId="387403146" sldId="269"/>
            <ac:spMk id="27" creationId="{730E41D8-7AC9-759E-AFA8-C8205B05661E}"/>
          </ac:spMkLst>
        </pc:spChg>
        <pc:spChg chg="add del mod">
          <ac:chgData name="Zhao, Brandon Y." userId="8090e316-a686-489f-8613-4dc4cc6d4305" providerId="ADAL" clId="{2F988895-D0CA-6643-B694-8C25B413848E}" dt="2023-11-26T20:09:05.635" v="764" actId="478"/>
          <ac:spMkLst>
            <pc:docMk/>
            <pc:sldMk cId="387403146" sldId="269"/>
            <ac:spMk id="28" creationId="{94E4B2F5-5478-8946-B1E2-F779FE59D9AD}"/>
          </ac:spMkLst>
        </pc:spChg>
        <pc:spChg chg="add mod">
          <ac:chgData name="Zhao, Brandon Y." userId="8090e316-a686-489f-8613-4dc4cc6d4305" providerId="ADAL" clId="{2F988895-D0CA-6643-B694-8C25B413848E}" dt="2023-11-26T18:15:27.936" v="28" actId="1076"/>
          <ac:spMkLst>
            <pc:docMk/>
            <pc:sldMk cId="387403146" sldId="269"/>
            <ac:spMk id="30" creationId="{93CB5EC7-26FD-C643-138B-37A3B709ABC1}"/>
          </ac:spMkLst>
        </pc:spChg>
        <pc:spChg chg="add del mod">
          <ac:chgData name="Zhao, Brandon Y." userId="8090e316-a686-489f-8613-4dc4cc6d4305" providerId="ADAL" clId="{2F988895-D0CA-6643-B694-8C25B413848E}" dt="2023-11-26T20:09:10.550" v="767" actId="478"/>
          <ac:spMkLst>
            <pc:docMk/>
            <pc:sldMk cId="387403146" sldId="269"/>
            <ac:spMk id="31" creationId="{05B07107-A1AF-49FF-9C36-622C8DD192AF}"/>
          </ac:spMkLst>
        </pc:spChg>
        <pc:spChg chg="add mod">
          <ac:chgData name="Zhao, Brandon Y." userId="8090e316-a686-489f-8613-4dc4cc6d4305" providerId="ADAL" clId="{2F988895-D0CA-6643-B694-8C25B413848E}" dt="2023-11-26T18:15:27.936" v="28" actId="1076"/>
          <ac:spMkLst>
            <pc:docMk/>
            <pc:sldMk cId="387403146" sldId="269"/>
            <ac:spMk id="33" creationId="{AE50A6F3-B15C-365A-64C2-F5996B672C83}"/>
          </ac:spMkLst>
        </pc:spChg>
        <pc:spChg chg="add del mod">
          <ac:chgData name="Zhao, Brandon Y." userId="8090e316-a686-489f-8613-4dc4cc6d4305" providerId="ADAL" clId="{2F988895-D0CA-6643-B694-8C25B413848E}" dt="2023-11-26T20:09:09.068" v="766" actId="478"/>
          <ac:spMkLst>
            <pc:docMk/>
            <pc:sldMk cId="387403146" sldId="269"/>
            <ac:spMk id="34" creationId="{873CD8FC-70A6-DC45-C5FB-BBD1D28B1ABF}"/>
          </ac:spMkLst>
        </pc:spChg>
        <pc:spChg chg="add mod">
          <ac:chgData name="Zhao, Brandon Y." userId="8090e316-a686-489f-8613-4dc4cc6d4305" providerId="ADAL" clId="{2F988895-D0CA-6643-B694-8C25B413848E}" dt="2023-11-26T18:15:27.936" v="28" actId="1076"/>
          <ac:spMkLst>
            <pc:docMk/>
            <pc:sldMk cId="387403146" sldId="269"/>
            <ac:spMk id="36" creationId="{5C5CC211-72CB-B7D3-0388-021A22186050}"/>
          </ac:spMkLst>
        </pc:spChg>
        <pc:spChg chg="add del mod">
          <ac:chgData name="Zhao, Brandon Y." userId="8090e316-a686-489f-8613-4dc4cc6d4305" providerId="ADAL" clId="{2F988895-D0CA-6643-B694-8C25B413848E}" dt="2023-11-26T20:09:07.554" v="765" actId="478"/>
          <ac:spMkLst>
            <pc:docMk/>
            <pc:sldMk cId="387403146" sldId="269"/>
            <ac:spMk id="37" creationId="{2DF5658A-8DD6-6B81-D90A-8BFE858126C6}"/>
          </ac:spMkLst>
        </pc:spChg>
        <pc:spChg chg="mod">
          <ac:chgData name="Zhao, Brandon Y." userId="8090e316-a686-489f-8613-4dc4cc6d4305" providerId="ADAL" clId="{2F988895-D0CA-6643-B694-8C25B413848E}" dt="2023-11-26T18:15:22.278" v="27"/>
          <ac:spMkLst>
            <pc:docMk/>
            <pc:sldMk cId="387403146" sldId="269"/>
            <ac:spMk id="40" creationId="{C0BF8F7E-F5E5-0EE9-DE25-5888B6C1BDB2}"/>
          </ac:spMkLst>
        </pc:spChg>
        <pc:spChg chg="mod">
          <ac:chgData name="Zhao, Brandon Y." userId="8090e316-a686-489f-8613-4dc4cc6d4305" providerId="ADAL" clId="{2F988895-D0CA-6643-B694-8C25B413848E}" dt="2023-11-26T18:15:22.278" v="27"/>
          <ac:spMkLst>
            <pc:docMk/>
            <pc:sldMk cId="387403146" sldId="269"/>
            <ac:spMk id="43" creationId="{FF16A1FD-147A-A9FE-D614-7A32D2A9F0C6}"/>
          </ac:spMkLst>
        </pc:spChg>
        <pc:spChg chg="mod">
          <ac:chgData name="Zhao, Brandon Y." userId="8090e316-a686-489f-8613-4dc4cc6d4305" providerId="ADAL" clId="{2F988895-D0CA-6643-B694-8C25B413848E}" dt="2023-11-26T18:15:22.278" v="27"/>
          <ac:spMkLst>
            <pc:docMk/>
            <pc:sldMk cId="387403146" sldId="269"/>
            <ac:spMk id="45" creationId="{E6C79F63-B410-FAD4-788B-4B7FF42B4806}"/>
          </ac:spMkLst>
        </pc:spChg>
        <pc:spChg chg="mod">
          <ac:chgData name="Zhao, Brandon Y." userId="8090e316-a686-489f-8613-4dc4cc6d4305" providerId="ADAL" clId="{2F988895-D0CA-6643-B694-8C25B413848E}" dt="2023-11-26T18:15:22.278" v="27"/>
          <ac:spMkLst>
            <pc:docMk/>
            <pc:sldMk cId="387403146" sldId="269"/>
            <ac:spMk id="46" creationId="{0C65A528-4002-DB3C-B065-40E7B74D98CE}"/>
          </ac:spMkLst>
        </pc:spChg>
        <pc:spChg chg="mod">
          <ac:chgData name="Zhao, Brandon Y." userId="8090e316-a686-489f-8613-4dc4cc6d4305" providerId="ADAL" clId="{2F988895-D0CA-6643-B694-8C25B413848E}" dt="2023-11-26T18:15:22.278" v="27"/>
          <ac:spMkLst>
            <pc:docMk/>
            <pc:sldMk cId="387403146" sldId="269"/>
            <ac:spMk id="47" creationId="{6D22C4A9-F18C-3408-5BFB-6D29A15F071B}"/>
          </ac:spMkLst>
        </pc:spChg>
        <pc:spChg chg="mod">
          <ac:chgData name="Zhao, Brandon Y." userId="8090e316-a686-489f-8613-4dc4cc6d4305" providerId="ADAL" clId="{2F988895-D0CA-6643-B694-8C25B413848E}" dt="2023-11-26T18:15:22.278" v="27"/>
          <ac:spMkLst>
            <pc:docMk/>
            <pc:sldMk cId="387403146" sldId="269"/>
            <ac:spMk id="48" creationId="{AA9A706F-8D6D-275E-6EB2-562964C1DDC9}"/>
          </ac:spMkLst>
        </pc:spChg>
        <pc:spChg chg="add del mod">
          <ac:chgData name="Zhao, Brandon Y." userId="8090e316-a686-489f-8613-4dc4cc6d4305" providerId="ADAL" clId="{2F988895-D0CA-6643-B694-8C25B413848E}" dt="2023-11-26T20:09:12.611" v="769" actId="478"/>
          <ac:spMkLst>
            <pc:docMk/>
            <pc:sldMk cId="387403146" sldId="269"/>
            <ac:spMk id="50" creationId="{6C0E6548-FBAF-D354-F2D0-E65284F670DB}"/>
          </ac:spMkLst>
        </pc:spChg>
        <pc:spChg chg="add mod">
          <ac:chgData name="Zhao, Brandon Y." userId="8090e316-a686-489f-8613-4dc4cc6d4305" providerId="ADAL" clId="{2F988895-D0CA-6643-B694-8C25B413848E}" dt="2023-11-26T18:15:27.936" v="28" actId="1076"/>
          <ac:spMkLst>
            <pc:docMk/>
            <pc:sldMk cId="387403146" sldId="269"/>
            <ac:spMk id="51" creationId="{63718263-70FD-3402-520C-2A8DE3BBD8DA}"/>
          </ac:spMkLst>
        </pc:spChg>
        <pc:spChg chg="add del mod">
          <ac:chgData name="Zhao, Brandon Y." userId="8090e316-a686-489f-8613-4dc4cc6d4305" providerId="ADAL" clId="{2F988895-D0CA-6643-B694-8C25B413848E}" dt="2023-11-26T20:09:13.668" v="770" actId="478"/>
          <ac:spMkLst>
            <pc:docMk/>
            <pc:sldMk cId="387403146" sldId="269"/>
            <ac:spMk id="53" creationId="{6D44656E-6E61-671E-B3F2-114B9778CE4B}"/>
          </ac:spMkLst>
        </pc:spChg>
        <pc:spChg chg="add mod">
          <ac:chgData name="Zhao, Brandon Y." userId="8090e316-a686-489f-8613-4dc4cc6d4305" providerId="ADAL" clId="{2F988895-D0CA-6643-B694-8C25B413848E}" dt="2023-11-26T18:15:27.936" v="28" actId="1076"/>
          <ac:spMkLst>
            <pc:docMk/>
            <pc:sldMk cId="387403146" sldId="269"/>
            <ac:spMk id="54" creationId="{218F491E-BC9F-C5FC-B1FE-C7BE278F7725}"/>
          </ac:spMkLst>
        </pc:spChg>
        <pc:spChg chg="add del mod">
          <ac:chgData name="Zhao, Brandon Y." userId="8090e316-a686-489f-8613-4dc4cc6d4305" providerId="ADAL" clId="{2F988895-D0CA-6643-B694-8C25B413848E}" dt="2023-11-26T20:09:14.888" v="771" actId="478"/>
          <ac:spMkLst>
            <pc:docMk/>
            <pc:sldMk cId="387403146" sldId="269"/>
            <ac:spMk id="56" creationId="{CA5D1C6E-AFA0-22B9-17B8-88C72FB62056}"/>
          </ac:spMkLst>
        </pc:spChg>
        <pc:spChg chg="add mod">
          <ac:chgData name="Zhao, Brandon Y." userId="8090e316-a686-489f-8613-4dc4cc6d4305" providerId="ADAL" clId="{2F988895-D0CA-6643-B694-8C25B413848E}" dt="2023-11-26T18:15:27.936" v="28" actId="1076"/>
          <ac:spMkLst>
            <pc:docMk/>
            <pc:sldMk cId="387403146" sldId="269"/>
            <ac:spMk id="57" creationId="{F6F14EF9-64C8-ED50-C921-B5E733589018}"/>
          </ac:spMkLst>
        </pc:spChg>
        <pc:spChg chg="add mod">
          <ac:chgData name="Zhao, Brandon Y." userId="8090e316-a686-489f-8613-4dc4cc6d4305" providerId="ADAL" clId="{2F988895-D0CA-6643-B694-8C25B413848E}" dt="2023-11-26T18:15:27.936" v="28" actId="1076"/>
          <ac:spMkLst>
            <pc:docMk/>
            <pc:sldMk cId="387403146" sldId="269"/>
            <ac:spMk id="58" creationId="{667DAA9E-B40C-080B-4198-9F21AF96DBBD}"/>
          </ac:spMkLst>
        </pc:spChg>
        <pc:spChg chg="add mod">
          <ac:chgData name="Zhao, Brandon Y." userId="8090e316-a686-489f-8613-4dc4cc6d4305" providerId="ADAL" clId="{2F988895-D0CA-6643-B694-8C25B413848E}" dt="2023-11-26T18:15:27.936" v="28" actId="1076"/>
          <ac:spMkLst>
            <pc:docMk/>
            <pc:sldMk cId="387403146" sldId="269"/>
            <ac:spMk id="59" creationId="{971001E2-C67F-8BEC-C6D3-76732FFAA072}"/>
          </ac:spMkLst>
        </pc:spChg>
        <pc:grpChg chg="add mod">
          <ac:chgData name="Zhao, Brandon Y." userId="8090e316-a686-489f-8613-4dc4cc6d4305" providerId="ADAL" clId="{2F988895-D0CA-6643-B694-8C25B413848E}" dt="2023-11-26T18:15:27.936" v="28" actId="1076"/>
          <ac:grpSpMkLst>
            <pc:docMk/>
            <pc:sldMk cId="387403146" sldId="269"/>
            <ac:grpSpMk id="2" creationId="{F10F21AD-9EED-C563-546D-4FFE88C184BD}"/>
          </ac:grpSpMkLst>
        </pc:grpChg>
        <pc:grpChg chg="add mod">
          <ac:chgData name="Zhao, Brandon Y." userId="8090e316-a686-489f-8613-4dc4cc6d4305" providerId="ADAL" clId="{2F988895-D0CA-6643-B694-8C25B413848E}" dt="2023-11-26T18:15:27.936" v="28" actId="1076"/>
          <ac:grpSpMkLst>
            <pc:docMk/>
            <pc:sldMk cId="387403146" sldId="269"/>
            <ac:grpSpMk id="5" creationId="{FE9B2D47-1C15-8060-E93C-A356549F59B9}"/>
          </ac:grpSpMkLst>
        </pc:grpChg>
        <pc:grpChg chg="add mod">
          <ac:chgData name="Zhao, Brandon Y." userId="8090e316-a686-489f-8613-4dc4cc6d4305" providerId="ADAL" clId="{2F988895-D0CA-6643-B694-8C25B413848E}" dt="2023-11-26T18:15:27.936" v="28" actId="1076"/>
          <ac:grpSpMkLst>
            <pc:docMk/>
            <pc:sldMk cId="387403146" sldId="269"/>
            <ac:grpSpMk id="12" creationId="{42D63B1B-D0CD-F886-B1DF-A09AF9F6577D}"/>
          </ac:grpSpMkLst>
        </pc:grpChg>
        <pc:grpChg chg="add mod">
          <ac:chgData name="Zhao, Brandon Y." userId="8090e316-a686-489f-8613-4dc4cc6d4305" providerId="ADAL" clId="{2F988895-D0CA-6643-B694-8C25B413848E}" dt="2023-11-26T18:15:27.936" v="28" actId="1076"/>
          <ac:grpSpMkLst>
            <pc:docMk/>
            <pc:sldMk cId="387403146" sldId="269"/>
            <ac:grpSpMk id="15" creationId="{033B2064-F1B7-B81D-6B9B-0B74F629E6A7}"/>
          </ac:grpSpMkLst>
        </pc:grpChg>
        <pc:grpChg chg="add mod">
          <ac:chgData name="Zhao, Brandon Y." userId="8090e316-a686-489f-8613-4dc4cc6d4305" providerId="ADAL" clId="{2F988895-D0CA-6643-B694-8C25B413848E}" dt="2023-11-26T18:15:27.936" v="28" actId="1076"/>
          <ac:grpSpMkLst>
            <pc:docMk/>
            <pc:sldMk cId="387403146" sldId="269"/>
            <ac:grpSpMk id="38" creationId="{06EBEF2F-234D-BC19-F48F-BCC98958187C}"/>
          </ac:grpSpMkLst>
        </pc:grpChg>
        <pc:grpChg chg="add mod">
          <ac:chgData name="Zhao, Brandon Y." userId="8090e316-a686-489f-8613-4dc4cc6d4305" providerId="ADAL" clId="{2F988895-D0CA-6643-B694-8C25B413848E}" dt="2023-11-26T18:15:27.936" v="28" actId="1076"/>
          <ac:grpSpMkLst>
            <pc:docMk/>
            <pc:sldMk cId="387403146" sldId="269"/>
            <ac:grpSpMk id="41" creationId="{98887CDC-2336-22D6-094E-DA5002B72FF1}"/>
          </ac:grpSpMkLst>
        </pc:grpChg>
        <pc:grpChg chg="add mod">
          <ac:chgData name="Zhao, Brandon Y." userId="8090e316-a686-489f-8613-4dc4cc6d4305" providerId="ADAL" clId="{2F988895-D0CA-6643-B694-8C25B413848E}" dt="2023-11-26T18:15:27.936" v="28" actId="1076"/>
          <ac:grpSpMkLst>
            <pc:docMk/>
            <pc:sldMk cId="387403146" sldId="269"/>
            <ac:grpSpMk id="44" creationId="{F693B025-DE33-CE64-F0F8-DE66023B97FA}"/>
          </ac:grpSpMkLst>
        </pc:grpChg>
        <pc:picChg chg="mod">
          <ac:chgData name="Zhao, Brandon Y." userId="8090e316-a686-489f-8613-4dc4cc6d4305" providerId="ADAL" clId="{2F988895-D0CA-6643-B694-8C25B413848E}" dt="2023-11-26T18:15:22.278" v="27"/>
          <ac:picMkLst>
            <pc:docMk/>
            <pc:sldMk cId="387403146" sldId="269"/>
            <ac:picMk id="3" creationId="{B232AE2D-CBF9-403D-2264-1DEB620F5E34}"/>
          </ac:picMkLst>
        </pc:picChg>
        <pc:picChg chg="mod">
          <ac:chgData name="Zhao, Brandon Y." userId="8090e316-a686-489f-8613-4dc4cc6d4305" providerId="ADAL" clId="{2F988895-D0CA-6643-B694-8C25B413848E}" dt="2023-11-26T18:15:22.278" v="27"/>
          <ac:picMkLst>
            <pc:docMk/>
            <pc:sldMk cId="387403146" sldId="269"/>
            <ac:picMk id="6" creationId="{CF68ACAA-8757-C56A-233B-80A8D1970CF5}"/>
          </ac:picMkLst>
        </pc:picChg>
        <pc:picChg chg="mod">
          <ac:chgData name="Zhao, Brandon Y." userId="8090e316-a686-489f-8613-4dc4cc6d4305" providerId="ADAL" clId="{2F988895-D0CA-6643-B694-8C25B413848E}" dt="2023-11-26T18:15:22.278" v="27"/>
          <ac:picMkLst>
            <pc:docMk/>
            <pc:sldMk cId="387403146" sldId="269"/>
            <ac:picMk id="13" creationId="{BFA97E05-9A5F-A517-7DEE-16CE6E13555F}"/>
          </ac:picMkLst>
        </pc:picChg>
        <pc:picChg chg="mod">
          <ac:chgData name="Zhao, Brandon Y." userId="8090e316-a686-489f-8613-4dc4cc6d4305" providerId="ADAL" clId="{2F988895-D0CA-6643-B694-8C25B413848E}" dt="2023-11-26T18:15:22.278" v="27"/>
          <ac:picMkLst>
            <pc:docMk/>
            <pc:sldMk cId="387403146" sldId="269"/>
            <ac:picMk id="16" creationId="{C6D67547-2A2A-AC99-BE91-EEA278E2C03C}"/>
          </ac:picMkLst>
        </pc:picChg>
        <pc:picChg chg="add mod">
          <ac:chgData name="Zhao, Brandon Y." userId="8090e316-a686-489f-8613-4dc4cc6d4305" providerId="ADAL" clId="{2F988895-D0CA-6643-B694-8C25B413848E}" dt="2023-11-26T18:15:27.936" v="28" actId="1076"/>
          <ac:picMkLst>
            <pc:docMk/>
            <pc:sldMk cId="387403146" sldId="269"/>
            <ac:picMk id="18" creationId="{B34B2E4F-6AF2-5CDA-4DB6-C53F165A85B2}"/>
          </ac:picMkLst>
        </pc:picChg>
        <pc:picChg chg="add mod">
          <ac:chgData name="Zhao, Brandon Y." userId="8090e316-a686-489f-8613-4dc4cc6d4305" providerId="ADAL" clId="{2F988895-D0CA-6643-B694-8C25B413848E}" dt="2023-11-26T18:15:27.936" v="28" actId="1076"/>
          <ac:picMkLst>
            <pc:docMk/>
            <pc:sldMk cId="387403146" sldId="269"/>
            <ac:picMk id="23" creationId="{94BC2551-6102-E889-2E9F-D3A914541DF6}"/>
          </ac:picMkLst>
        </pc:picChg>
        <pc:picChg chg="add mod">
          <ac:chgData name="Zhao, Brandon Y." userId="8090e316-a686-489f-8613-4dc4cc6d4305" providerId="ADAL" clId="{2F988895-D0CA-6643-B694-8C25B413848E}" dt="2023-11-26T18:15:27.936" v="28" actId="1076"/>
          <ac:picMkLst>
            <pc:docMk/>
            <pc:sldMk cId="387403146" sldId="269"/>
            <ac:picMk id="26" creationId="{FBBAB6F3-AF35-47EF-BE62-FB7FA6AD8961}"/>
          </ac:picMkLst>
        </pc:picChg>
        <pc:picChg chg="add mod">
          <ac:chgData name="Zhao, Brandon Y." userId="8090e316-a686-489f-8613-4dc4cc6d4305" providerId="ADAL" clId="{2F988895-D0CA-6643-B694-8C25B413848E}" dt="2023-11-26T18:15:27.936" v="28" actId="1076"/>
          <ac:picMkLst>
            <pc:docMk/>
            <pc:sldMk cId="387403146" sldId="269"/>
            <ac:picMk id="29" creationId="{E28354D2-8A5C-314D-03F3-3B1E7E1B24D0}"/>
          </ac:picMkLst>
        </pc:picChg>
        <pc:picChg chg="add mod">
          <ac:chgData name="Zhao, Brandon Y." userId="8090e316-a686-489f-8613-4dc4cc6d4305" providerId="ADAL" clId="{2F988895-D0CA-6643-B694-8C25B413848E}" dt="2023-11-26T18:15:27.936" v="28" actId="1076"/>
          <ac:picMkLst>
            <pc:docMk/>
            <pc:sldMk cId="387403146" sldId="269"/>
            <ac:picMk id="32" creationId="{7DF496BC-6D96-1F9B-C954-1EF20C768588}"/>
          </ac:picMkLst>
        </pc:picChg>
        <pc:picChg chg="add mod">
          <ac:chgData name="Zhao, Brandon Y." userId="8090e316-a686-489f-8613-4dc4cc6d4305" providerId="ADAL" clId="{2F988895-D0CA-6643-B694-8C25B413848E}" dt="2023-11-26T18:15:27.936" v="28" actId="1076"/>
          <ac:picMkLst>
            <pc:docMk/>
            <pc:sldMk cId="387403146" sldId="269"/>
            <ac:picMk id="35" creationId="{5735CA43-1A25-FE17-EDA6-8C3C8A9BA4E1}"/>
          </ac:picMkLst>
        </pc:picChg>
        <pc:picChg chg="mod">
          <ac:chgData name="Zhao, Brandon Y." userId="8090e316-a686-489f-8613-4dc4cc6d4305" providerId="ADAL" clId="{2F988895-D0CA-6643-B694-8C25B413848E}" dt="2023-11-26T18:15:22.278" v="27"/>
          <ac:picMkLst>
            <pc:docMk/>
            <pc:sldMk cId="387403146" sldId="269"/>
            <ac:picMk id="39" creationId="{97DC4654-8C7B-9AC1-0915-D077567D2432}"/>
          </ac:picMkLst>
        </pc:picChg>
        <pc:picChg chg="mod">
          <ac:chgData name="Zhao, Brandon Y." userId="8090e316-a686-489f-8613-4dc4cc6d4305" providerId="ADAL" clId="{2F988895-D0CA-6643-B694-8C25B413848E}" dt="2023-11-26T18:15:22.278" v="27"/>
          <ac:picMkLst>
            <pc:docMk/>
            <pc:sldMk cId="387403146" sldId="269"/>
            <ac:picMk id="42" creationId="{E8DBA2F4-CE4C-1E0C-DE49-E7D784CAE889}"/>
          </ac:picMkLst>
        </pc:picChg>
        <pc:picChg chg="add mod">
          <ac:chgData name="Zhao, Brandon Y." userId="8090e316-a686-489f-8613-4dc4cc6d4305" providerId="ADAL" clId="{2F988895-D0CA-6643-B694-8C25B413848E}" dt="2023-11-26T18:15:27.936" v="28" actId="1076"/>
          <ac:picMkLst>
            <pc:docMk/>
            <pc:sldMk cId="387403146" sldId="269"/>
            <ac:picMk id="49" creationId="{4266FB0F-7E47-66F3-6BE9-AE4291496DCD}"/>
          </ac:picMkLst>
        </pc:picChg>
        <pc:picChg chg="add mod">
          <ac:chgData name="Zhao, Brandon Y." userId="8090e316-a686-489f-8613-4dc4cc6d4305" providerId="ADAL" clId="{2F988895-D0CA-6643-B694-8C25B413848E}" dt="2023-11-26T18:15:27.936" v="28" actId="1076"/>
          <ac:picMkLst>
            <pc:docMk/>
            <pc:sldMk cId="387403146" sldId="269"/>
            <ac:picMk id="52" creationId="{C65FCBBE-2F89-4D91-4F62-27821B8AE989}"/>
          </ac:picMkLst>
        </pc:picChg>
        <pc:picChg chg="add mod">
          <ac:chgData name="Zhao, Brandon Y." userId="8090e316-a686-489f-8613-4dc4cc6d4305" providerId="ADAL" clId="{2F988895-D0CA-6643-B694-8C25B413848E}" dt="2023-11-26T18:15:27.936" v="28" actId="1076"/>
          <ac:picMkLst>
            <pc:docMk/>
            <pc:sldMk cId="387403146" sldId="269"/>
            <ac:picMk id="55" creationId="{6E88DB4E-30BF-946F-5C38-A73CA6D5FAA8}"/>
          </ac:picMkLst>
        </pc:picChg>
        <pc:picChg chg="add mod">
          <ac:chgData name="Zhao, Brandon Y." userId="8090e316-a686-489f-8613-4dc4cc6d4305" providerId="ADAL" clId="{2F988895-D0CA-6643-B694-8C25B413848E}" dt="2023-11-26T18:15:27.936" v="28" actId="1076"/>
          <ac:picMkLst>
            <pc:docMk/>
            <pc:sldMk cId="387403146" sldId="269"/>
            <ac:picMk id="60" creationId="{387AE8F1-9110-00CA-C0E0-282049CAEF6F}"/>
          </ac:picMkLst>
        </pc:picChg>
        <pc:picChg chg="add del mod">
          <ac:chgData name="Zhao, Brandon Y." userId="8090e316-a686-489f-8613-4dc4cc6d4305" providerId="ADAL" clId="{2F988895-D0CA-6643-B694-8C25B413848E}" dt="2023-11-26T20:07:04.731" v="749"/>
          <ac:picMkLst>
            <pc:docMk/>
            <pc:sldMk cId="387403146" sldId="269"/>
            <ac:picMk id="68" creationId="{4CBA7B03-D669-7A76-69B7-ED5D34422425}"/>
          </ac:picMkLst>
        </pc:picChg>
        <pc:picChg chg="add mod">
          <ac:chgData name="Zhao, Brandon Y." userId="8090e316-a686-489f-8613-4dc4cc6d4305" providerId="ADAL" clId="{2F988895-D0CA-6643-B694-8C25B413848E}" dt="2023-11-26T21:52:07.108" v="1672"/>
          <ac:picMkLst>
            <pc:docMk/>
            <pc:sldMk cId="387403146" sldId="269"/>
            <ac:picMk id="76" creationId="{66E4BD9D-EEB0-FC4A-E502-650B275C0DEA}"/>
          </ac:picMkLst>
        </pc:picChg>
      </pc:sldChg>
      <pc:sldChg chg="addSp delSp modSp add mod ord modTransition delAnim modAnim">
        <pc:chgData name="Zhao, Brandon Y." userId="8090e316-a686-489f-8613-4dc4cc6d4305" providerId="ADAL" clId="{2F988895-D0CA-6643-B694-8C25B413848E}" dt="2023-11-27T01:35:21.609" v="1713"/>
        <pc:sldMkLst>
          <pc:docMk/>
          <pc:sldMk cId="2151831450" sldId="276"/>
        </pc:sldMkLst>
        <pc:spChg chg="del">
          <ac:chgData name="Zhao, Brandon Y." userId="8090e316-a686-489f-8613-4dc4cc6d4305" providerId="ADAL" clId="{2F988895-D0CA-6643-B694-8C25B413848E}" dt="2023-11-27T01:21:01.933" v="1680" actId="21"/>
          <ac:spMkLst>
            <pc:docMk/>
            <pc:sldMk cId="2151831450" sldId="276"/>
            <ac:spMk id="2" creationId="{CD521B5C-3E85-3609-DE1F-59B3E2EC4F30}"/>
          </ac:spMkLst>
        </pc:spChg>
        <pc:spChg chg="del">
          <ac:chgData name="Zhao, Brandon Y." userId="8090e316-a686-489f-8613-4dc4cc6d4305" providerId="ADAL" clId="{2F988895-D0CA-6643-B694-8C25B413848E}" dt="2023-11-27T01:21:01.933" v="1680" actId="21"/>
          <ac:spMkLst>
            <pc:docMk/>
            <pc:sldMk cId="2151831450" sldId="276"/>
            <ac:spMk id="4" creationId="{19D8663D-0DA6-02B0-51DB-B49114CE86A2}"/>
          </ac:spMkLst>
        </pc:spChg>
        <pc:spChg chg="del">
          <ac:chgData name="Zhao, Brandon Y." userId="8090e316-a686-489f-8613-4dc4cc6d4305" providerId="ADAL" clId="{2F988895-D0CA-6643-B694-8C25B413848E}" dt="2023-11-27T01:21:01.933" v="1680" actId="21"/>
          <ac:spMkLst>
            <pc:docMk/>
            <pc:sldMk cId="2151831450" sldId="276"/>
            <ac:spMk id="5" creationId="{D9524F30-EB06-5A26-D6FF-FF9077F4C932}"/>
          </ac:spMkLst>
        </pc:spChg>
        <pc:spChg chg="del">
          <ac:chgData name="Zhao, Brandon Y." userId="8090e316-a686-489f-8613-4dc4cc6d4305" providerId="ADAL" clId="{2F988895-D0CA-6643-B694-8C25B413848E}" dt="2023-11-27T01:21:01.933" v="1680" actId="21"/>
          <ac:spMkLst>
            <pc:docMk/>
            <pc:sldMk cId="2151831450" sldId="276"/>
            <ac:spMk id="6" creationId="{741AFE8A-D438-04BB-03DE-3777651D80DE}"/>
          </ac:spMkLst>
        </pc:spChg>
        <pc:spChg chg="del">
          <ac:chgData name="Zhao, Brandon Y." userId="8090e316-a686-489f-8613-4dc4cc6d4305" providerId="ADAL" clId="{2F988895-D0CA-6643-B694-8C25B413848E}" dt="2023-11-27T01:21:01.933" v="1680" actId="21"/>
          <ac:spMkLst>
            <pc:docMk/>
            <pc:sldMk cId="2151831450" sldId="276"/>
            <ac:spMk id="7" creationId="{6FD0C22D-FA23-941D-B438-9593A33A0FA7}"/>
          </ac:spMkLst>
        </pc:spChg>
        <pc:spChg chg="del">
          <ac:chgData name="Zhao, Brandon Y." userId="8090e316-a686-489f-8613-4dc4cc6d4305" providerId="ADAL" clId="{2F988895-D0CA-6643-B694-8C25B413848E}" dt="2023-11-27T01:21:01.933" v="1680" actId="21"/>
          <ac:spMkLst>
            <pc:docMk/>
            <pc:sldMk cId="2151831450" sldId="276"/>
            <ac:spMk id="8" creationId="{70BA12BD-9798-80D5-D0A9-D5897EDD45E6}"/>
          </ac:spMkLst>
        </pc:spChg>
        <pc:spChg chg="mod">
          <ac:chgData name="Zhao, Brandon Y." userId="8090e316-a686-489f-8613-4dc4cc6d4305" providerId="ADAL" clId="{2F988895-D0CA-6643-B694-8C25B413848E}" dt="2023-11-27T01:21:47.068" v="1686" actId="1076"/>
          <ac:spMkLst>
            <pc:docMk/>
            <pc:sldMk cId="2151831450" sldId="276"/>
            <ac:spMk id="26" creationId="{80E1A9F4-92A6-0CEC-3A38-251C63492FA4}"/>
          </ac:spMkLst>
        </pc:spChg>
        <pc:spChg chg="del">
          <ac:chgData name="Zhao, Brandon Y." userId="8090e316-a686-489f-8613-4dc4cc6d4305" providerId="ADAL" clId="{2F988895-D0CA-6643-B694-8C25B413848E}" dt="2023-11-27T01:21:01.933" v="1680" actId="21"/>
          <ac:spMkLst>
            <pc:docMk/>
            <pc:sldMk cId="2151831450" sldId="276"/>
            <ac:spMk id="27" creationId="{86C8BAB4-C21D-5719-7213-4F711957A566}"/>
          </ac:spMkLst>
        </pc:spChg>
        <pc:picChg chg="del">
          <ac:chgData name="Zhao, Brandon Y." userId="8090e316-a686-489f-8613-4dc4cc6d4305" providerId="ADAL" clId="{2F988895-D0CA-6643-B694-8C25B413848E}" dt="2023-11-27T01:21:01.933" v="1680" actId="21"/>
          <ac:picMkLst>
            <pc:docMk/>
            <pc:sldMk cId="2151831450" sldId="276"/>
            <ac:picMk id="9" creationId="{D78D4AB9-FBA4-0D2F-54D8-8F99294E98A7}"/>
          </ac:picMkLst>
        </pc:picChg>
        <pc:picChg chg="del">
          <ac:chgData name="Zhao, Brandon Y." userId="8090e316-a686-489f-8613-4dc4cc6d4305" providerId="ADAL" clId="{2F988895-D0CA-6643-B694-8C25B413848E}" dt="2023-11-27T01:21:01.933" v="1680" actId="21"/>
          <ac:picMkLst>
            <pc:docMk/>
            <pc:sldMk cId="2151831450" sldId="276"/>
            <ac:picMk id="10" creationId="{44DD5529-50F1-4C16-7D48-A59D7074D4CA}"/>
          </ac:picMkLst>
        </pc:picChg>
        <pc:picChg chg="del">
          <ac:chgData name="Zhao, Brandon Y." userId="8090e316-a686-489f-8613-4dc4cc6d4305" providerId="ADAL" clId="{2F988895-D0CA-6643-B694-8C25B413848E}" dt="2023-11-27T01:21:01.933" v="1680" actId="21"/>
          <ac:picMkLst>
            <pc:docMk/>
            <pc:sldMk cId="2151831450" sldId="276"/>
            <ac:picMk id="11" creationId="{5150CC64-E634-9EBE-6315-EAEE10C59ED7}"/>
          </ac:picMkLst>
        </pc:picChg>
        <pc:picChg chg="add del mod">
          <ac:chgData name="Zhao, Brandon Y." userId="8090e316-a686-489f-8613-4dc4cc6d4305" providerId="ADAL" clId="{2F988895-D0CA-6643-B694-8C25B413848E}" dt="2023-11-27T01:20:57.541" v="1679" actId="478"/>
          <ac:picMkLst>
            <pc:docMk/>
            <pc:sldMk cId="2151831450" sldId="276"/>
            <ac:picMk id="24" creationId="{A21B3C48-C4DE-F1BE-70A3-D5AACBED9809}"/>
          </ac:picMkLst>
        </pc:picChg>
        <pc:picChg chg="add del mod">
          <ac:chgData name="Zhao, Brandon Y." userId="8090e316-a686-489f-8613-4dc4cc6d4305" providerId="ADAL" clId="{2F988895-D0CA-6643-B694-8C25B413848E}" dt="2023-11-27T01:23:26.212" v="1696"/>
          <ac:picMkLst>
            <pc:docMk/>
            <pc:sldMk cId="2151831450" sldId="276"/>
            <ac:picMk id="31" creationId="{9222304A-E500-2304-00D6-27196643DF60}"/>
          </ac:picMkLst>
        </pc:picChg>
        <pc:picChg chg="add del mod">
          <ac:chgData name="Zhao, Brandon Y." userId="8090e316-a686-489f-8613-4dc4cc6d4305" providerId="ADAL" clId="{2F988895-D0CA-6643-B694-8C25B413848E}" dt="2023-11-27T01:32:50.349" v="1708"/>
          <ac:picMkLst>
            <pc:docMk/>
            <pc:sldMk cId="2151831450" sldId="276"/>
            <ac:picMk id="37" creationId="{015CF206-3944-F442-709C-107A21D15BFD}"/>
          </ac:picMkLst>
        </pc:picChg>
        <pc:picChg chg="add mod">
          <ac:chgData name="Zhao, Brandon Y." userId="8090e316-a686-489f-8613-4dc4cc6d4305" providerId="ADAL" clId="{2F988895-D0CA-6643-B694-8C25B413848E}" dt="2023-11-27T01:33:15.779" v="1709"/>
          <ac:picMkLst>
            <pc:docMk/>
            <pc:sldMk cId="2151831450" sldId="276"/>
            <ac:picMk id="46" creationId="{C5FA84BA-0E2C-B6AF-F250-3C0151331FD6}"/>
          </ac:picMkLst>
        </pc:picChg>
      </pc:sldChg>
      <pc:sldChg chg="addSp modSp add ord modTransition">
        <pc:chgData name="Zhao, Brandon Y." userId="8090e316-a686-489f-8613-4dc4cc6d4305" providerId="ADAL" clId="{2F988895-D0CA-6643-B694-8C25B413848E}" dt="2023-11-26T21:52:07.108" v="1672"/>
        <pc:sldMkLst>
          <pc:docMk/>
          <pc:sldMk cId="1461143198" sldId="283"/>
        </pc:sldMkLst>
        <pc:picChg chg="add mod">
          <ac:chgData name="Zhao, Brandon Y." userId="8090e316-a686-489f-8613-4dc4cc6d4305" providerId="ADAL" clId="{2F988895-D0CA-6643-B694-8C25B413848E}" dt="2023-11-26T21:52:07.108" v="1672"/>
          <ac:picMkLst>
            <pc:docMk/>
            <pc:sldMk cId="1461143198" sldId="283"/>
            <ac:picMk id="13" creationId="{A693F84B-233E-FED6-97EC-563B7E307558}"/>
          </ac:picMkLst>
        </pc:picChg>
      </pc:sldChg>
      <pc:sldChg chg="addSp delSp modSp add ord modTransition modAnim">
        <pc:chgData name="Zhao, Brandon Y." userId="8090e316-a686-489f-8613-4dc4cc6d4305" providerId="ADAL" clId="{2F988895-D0CA-6643-B694-8C25B413848E}" dt="2023-11-27T01:25:26.590" v="1707"/>
        <pc:sldMkLst>
          <pc:docMk/>
          <pc:sldMk cId="4212733263" sldId="284"/>
        </pc:sldMkLst>
        <pc:picChg chg="add del mod">
          <ac:chgData name="Zhao, Brandon Y." userId="8090e316-a686-489f-8613-4dc4cc6d4305" providerId="ADAL" clId="{2F988895-D0CA-6643-B694-8C25B413848E}" dt="2023-11-27T01:25:17.309" v="1706"/>
          <ac:picMkLst>
            <pc:docMk/>
            <pc:sldMk cId="4212733263" sldId="284"/>
            <ac:picMk id="15" creationId="{36E7B51F-FF4C-2CE1-9F11-9DBEF76723FA}"/>
          </ac:picMkLst>
        </pc:picChg>
        <pc:picChg chg="add mod">
          <ac:chgData name="Zhao, Brandon Y." userId="8090e316-a686-489f-8613-4dc4cc6d4305" providerId="ADAL" clId="{2F988895-D0CA-6643-B694-8C25B413848E}" dt="2023-11-27T01:25:26.590" v="1707"/>
          <ac:picMkLst>
            <pc:docMk/>
            <pc:sldMk cId="4212733263" sldId="284"/>
            <ac:picMk id="31" creationId="{991ADFC0-99C6-4617-6027-232928229641}"/>
          </ac:picMkLst>
        </pc:picChg>
      </pc:sldChg>
      <pc:sldChg chg="addSp modSp add modTransition modNotesTx">
        <pc:chgData name="Zhao, Brandon Y." userId="8090e316-a686-489f-8613-4dc4cc6d4305" providerId="ADAL" clId="{2F988895-D0CA-6643-B694-8C25B413848E}" dt="2023-11-26T21:52:07.108" v="1672"/>
        <pc:sldMkLst>
          <pc:docMk/>
          <pc:sldMk cId="3287856382" sldId="289"/>
        </pc:sldMkLst>
        <pc:picChg chg="add mod">
          <ac:chgData name="Zhao, Brandon Y." userId="8090e316-a686-489f-8613-4dc4cc6d4305" providerId="ADAL" clId="{2F988895-D0CA-6643-B694-8C25B413848E}" dt="2023-11-26T21:52:07.108" v="1672"/>
          <ac:picMkLst>
            <pc:docMk/>
            <pc:sldMk cId="3287856382" sldId="289"/>
            <ac:picMk id="24" creationId="{7367A493-595E-BF54-6D0F-41C079B4466D}"/>
          </ac:picMkLst>
        </pc:picChg>
      </pc:sldChg>
      <pc:sldChg chg="addSp modSp add ord modTransition">
        <pc:chgData name="Zhao, Brandon Y." userId="8090e316-a686-489f-8613-4dc4cc6d4305" providerId="ADAL" clId="{2F988895-D0CA-6643-B694-8C25B413848E}" dt="2023-11-26T21:52:07.108" v="1672"/>
        <pc:sldMkLst>
          <pc:docMk/>
          <pc:sldMk cId="600474491" sldId="291"/>
        </pc:sldMkLst>
        <pc:picChg chg="add mod">
          <ac:chgData name="Zhao, Brandon Y." userId="8090e316-a686-489f-8613-4dc4cc6d4305" providerId="ADAL" clId="{2F988895-D0CA-6643-B694-8C25B413848E}" dt="2023-11-26T21:52:07.108" v="1672"/>
          <ac:picMkLst>
            <pc:docMk/>
            <pc:sldMk cId="600474491" sldId="291"/>
            <ac:picMk id="4" creationId="{5779F7AB-8F19-90C5-6C2A-5E4F3B9B5D5A}"/>
          </ac:picMkLst>
        </pc:picChg>
      </pc:sldChg>
      <pc:sldChg chg="addSp modSp add ord modTransition modNotesTx">
        <pc:chgData name="Zhao, Brandon Y." userId="8090e316-a686-489f-8613-4dc4cc6d4305" providerId="ADAL" clId="{2F988895-D0CA-6643-B694-8C25B413848E}" dt="2023-11-26T21:52:07.108" v="1672"/>
        <pc:sldMkLst>
          <pc:docMk/>
          <pc:sldMk cId="1643098069" sldId="298"/>
        </pc:sldMkLst>
        <pc:picChg chg="add mod">
          <ac:chgData name="Zhao, Brandon Y." userId="8090e316-a686-489f-8613-4dc4cc6d4305" providerId="ADAL" clId="{2F988895-D0CA-6643-B694-8C25B413848E}" dt="2023-11-26T21:52:07.108" v="1672"/>
          <ac:picMkLst>
            <pc:docMk/>
            <pc:sldMk cId="1643098069" sldId="298"/>
            <ac:picMk id="24" creationId="{1A748B4E-6E67-2166-6073-576AD332455B}"/>
          </ac:picMkLst>
        </pc:picChg>
      </pc:sldChg>
      <pc:sldChg chg="addSp modSp add ord modTransition">
        <pc:chgData name="Zhao, Brandon Y." userId="8090e316-a686-489f-8613-4dc4cc6d4305" providerId="ADAL" clId="{2F988895-D0CA-6643-B694-8C25B413848E}" dt="2023-11-26T21:52:07.108" v="1672"/>
        <pc:sldMkLst>
          <pc:docMk/>
          <pc:sldMk cId="3838577856" sldId="301"/>
        </pc:sldMkLst>
        <pc:picChg chg="add mod">
          <ac:chgData name="Zhao, Brandon Y." userId="8090e316-a686-489f-8613-4dc4cc6d4305" providerId="ADAL" clId="{2F988895-D0CA-6643-B694-8C25B413848E}" dt="2023-11-26T21:52:07.108" v="1672"/>
          <ac:picMkLst>
            <pc:docMk/>
            <pc:sldMk cId="3838577856" sldId="301"/>
            <ac:picMk id="5" creationId="{46355A6F-6FDD-0537-C00C-38E9C794CB91}"/>
          </ac:picMkLst>
        </pc:picChg>
      </pc:sldChg>
      <pc:sldChg chg="addSp delSp modSp new mod modTransition modAnim modNotesTx">
        <pc:chgData name="Zhao, Brandon Y." userId="8090e316-a686-489f-8613-4dc4cc6d4305" providerId="ADAL" clId="{2F988895-D0CA-6643-B694-8C25B413848E}" dt="2023-11-26T21:46:32.554" v="1669"/>
        <pc:sldMkLst>
          <pc:docMk/>
          <pc:sldMk cId="1449708370" sldId="302"/>
        </pc:sldMkLst>
        <pc:spChg chg="add mod">
          <ac:chgData name="Zhao, Brandon Y." userId="8090e316-a686-489f-8613-4dc4cc6d4305" providerId="ADAL" clId="{2F988895-D0CA-6643-B694-8C25B413848E}" dt="2023-11-26T21:24:45.954" v="1155"/>
          <ac:spMkLst>
            <pc:docMk/>
            <pc:sldMk cId="1449708370" sldId="302"/>
            <ac:spMk id="2" creationId="{3963C53D-CB02-9748-C5DD-31B46E4A2102}"/>
          </ac:spMkLst>
        </pc:spChg>
        <pc:spChg chg="add del mod">
          <ac:chgData name="Zhao, Brandon Y." userId="8090e316-a686-489f-8613-4dc4cc6d4305" providerId="ADAL" clId="{2F988895-D0CA-6643-B694-8C25B413848E}" dt="2023-11-26T21:34:51.988" v="1279" actId="478"/>
          <ac:spMkLst>
            <pc:docMk/>
            <pc:sldMk cId="1449708370" sldId="302"/>
            <ac:spMk id="6" creationId="{56DB74B2-3273-5553-E489-5CF615D069F4}"/>
          </ac:spMkLst>
        </pc:spChg>
        <pc:spChg chg="add del mod">
          <ac:chgData name="Zhao, Brandon Y." userId="8090e316-a686-489f-8613-4dc4cc6d4305" providerId="ADAL" clId="{2F988895-D0CA-6643-B694-8C25B413848E}" dt="2023-11-26T21:25:09.486" v="1161" actId="478"/>
          <ac:spMkLst>
            <pc:docMk/>
            <pc:sldMk cId="1449708370" sldId="302"/>
            <ac:spMk id="7" creationId="{4C607B77-8682-1702-635A-A1C42EACE908}"/>
          </ac:spMkLst>
        </pc:spChg>
        <pc:spChg chg="add mod">
          <ac:chgData name="Zhao, Brandon Y." userId="8090e316-a686-489f-8613-4dc4cc6d4305" providerId="ADAL" clId="{2F988895-D0CA-6643-B694-8C25B413848E}" dt="2023-11-26T21:33:26.857" v="1270" actId="20577"/>
          <ac:spMkLst>
            <pc:docMk/>
            <pc:sldMk cId="1449708370" sldId="302"/>
            <ac:spMk id="9" creationId="{CB134FA3-EC06-6143-B97F-42F8E43EF628}"/>
          </ac:spMkLst>
        </pc:spChg>
        <pc:spChg chg="add del mod">
          <ac:chgData name="Zhao, Brandon Y." userId="8090e316-a686-489f-8613-4dc4cc6d4305" providerId="ADAL" clId="{2F988895-D0CA-6643-B694-8C25B413848E}" dt="2023-11-26T21:31:56.964" v="1248" actId="166"/>
          <ac:spMkLst>
            <pc:docMk/>
            <pc:sldMk cId="1449708370" sldId="302"/>
            <ac:spMk id="10" creationId="{86B1721A-D82D-5F6B-175C-A918C5E9564E}"/>
          </ac:spMkLst>
        </pc:spChg>
        <pc:spChg chg="add mod">
          <ac:chgData name="Zhao, Brandon Y." userId="8090e316-a686-489f-8613-4dc4cc6d4305" providerId="ADAL" clId="{2F988895-D0CA-6643-B694-8C25B413848E}" dt="2023-11-26T21:24:45.954" v="1155"/>
          <ac:spMkLst>
            <pc:docMk/>
            <pc:sldMk cId="1449708370" sldId="302"/>
            <ac:spMk id="12" creationId="{916CE3A9-96D1-42E4-A72E-9EB090228CA5}"/>
          </ac:spMkLst>
        </pc:spChg>
        <pc:spChg chg="add mod">
          <ac:chgData name="Zhao, Brandon Y." userId="8090e316-a686-489f-8613-4dc4cc6d4305" providerId="ADAL" clId="{2F988895-D0CA-6643-B694-8C25B413848E}" dt="2023-11-26T21:34:06.359" v="1276" actId="1076"/>
          <ac:spMkLst>
            <pc:docMk/>
            <pc:sldMk cId="1449708370" sldId="302"/>
            <ac:spMk id="17" creationId="{BE402DDE-40F3-1D08-5240-6D05043221F7}"/>
          </ac:spMkLst>
        </pc:spChg>
        <pc:graphicFrameChg chg="add del mod">
          <ac:chgData name="Zhao, Brandon Y." userId="8090e316-a686-489f-8613-4dc4cc6d4305" providerId="ADAL" clId="{2F988895-D0CA-6643-B694-8C25B413848E}" dt="2023-11-26T21:29:37.130" v="1206" actId="478"/>
          <ac:graphicFrameMkLst>
            <pc:docMk/>
            <pc:sldMk cId="1449708370" sldId="302"/>
            <ac:graphicFrameMk id="8" creationId="{E8E67BC3-BA0B-A33D-0466-17F491F5607E}"/>
          </ac:graphicFrameMkLst>
        </pc:graphicFrameChg>
        <pc:picChg chg="add del mod">
          <ac:chgData name="Zhao, Brandon Y." userId="8090e316-a686-489f-8613-4dc4cc6d4305" providerId="ADAL" clId="{2F988895-D0CA-6643-B694-8C25B413848E}" dt="2023-11-26T21:40:45.288" v="1509" actId="478"/>
          <ac:picMkLst>
            <pc:docMk/>
            <pc:sldMk cId="1449708370" sldId="302"/>
            <ac:picMk id="3" creationId="{B25ECB05-D055-0A17-CCDA-8FA0467498D9}"/>
          </ac:picMkLst>
        </pc:picChg>
        <pc:picChg chg="add del mod">
          <ac:chgData name="Zhao, Brandon Y." userId="8090e316-a686-489f-8613-4dc4cc6d4305" providerId="ADAL" clId="{2F988895-D0CA-6643-B694-8C25B413848E}" dt="2023-11-26T21:39:35.695" v="1494" actId="167"/>
          <ac:picMkLst>
            <pc:docMk/>
            <pc:sldMk cId="1449708370" sldId="302"/>
            <ac:picMk id="4" creationId="{7AF9FA4F-960F-AD48-49AC-A1C3323AEFDB}"/>
          </ac:picMkLst>
        </pc:picChg>
        <pc:picChg chg="add mod">
          <ac:chgData name="Zhao, Brandon Y." userId="8090e316-a686-489f-8613-4dc4cc6d4305" providerId="ADAL" clId="{2F988895-D0CA-6643-B694-8C25B413848E}" dt="2023-11-26T21:24:45.954" v="1155"/>
          <ac:picMkLst>
            <pc:docMk/>
            <pc:sldMk cId="1449708370" sldId="302"/>
            <ac:picMk id="5" creationId="{EF3519D2-D770-632A-735F-81D5B408FAFA}"/>
          </ac:picMkLst>
        </pc:picChg>
        <pc:picChg chg="add del mod modCrop">
          <ac:chgData name="Zhao, Brandon Y." userId="8090e316-a686-489f-8613-4dc4cc6d4305" providerId="ADAL" clId="{2F988895-D0CA-6643-B694-8C25B413848E}" dt="2023-11-26T21:30:50.888" v="1225" actId="478"/>
          <ac:picMkLst>
            <pc:docMk/>
            <pc:sldMk cId="1449708370" sldId="302"/>
            <ac:picMk id="14" creationId="{60985B82-6C5D-A7F9-EBD1-BFD4AFA05F07}"/>
          </ac:picMkLst>
        </pc:picChg>
        <pc:picChg chg="add del mod">
          <ac:chgData name="Zhao, Brandon Y." userId="8090e316-a686-489f-8613-4dc4cc6d4305" providerId="ADAL" clId="{2F988895-D0CA-6643-B694-8C25B413848E}" dt="2023-11-26T21:29:32.665" v="1205" actId="478"/>
          <ac:picMkLst>
            <pc:docMk/>
            <pc:sldMk cId="1449708370" sldId="302"/>
            <ac:picMk id="15" creationId="{BB85B461-1FBD-1C39-FF72-98A8ACA7DF60}"/>
          </ac:picMkLst>
        </pc:picChg>
        <pc:picChg chg="add mod">
          <ac:chgData name="Zhao, Brandon Y." userId="8090e316-a686-489f-8613-4dc4cc6d4305" providerId="ADAL" clId="{2F988895-D0CA-6643-B694-8C25B413848E}" dt="2023-11-26T21:31:00.318" v="1226" actId="14826"/>
          <ac:picMkLst>
            <pc:docMk/>
            <pc:sldMk cId="1449708370" sldId="302"/>
            <ac:picMk id="16" creationId="{EF71046E-3165-99FE-2261-10140321C06E}"/>
          </ac:picMkLst>
        </pc:picChg>
        <pc:picChg chg="add mod">
          <ac:chgData name="Zhao, Brandon Y." userId="8090e316-a686-489f-8613-4dc4cc6d4305" providerId="ADAL" clId="{2F988895-D0CA-6643-B694-8C25B413848E}" dt="2023-11-26T21:40:50.121" v="1511" actId="167"/>
          <ac:picMkLst>
            <pc:docMk/>
            <pc:sldMk cId="1449708370" sldId="302"/>
            <ac:picMk id="26" creationId="{75B4088C-5FFA-7194-8BD2-CDF04E2E70A0}"/>
          </ac:picMkLst>
        </pc:picChg>
        <pc:picChg chg="add mod">
          <ac:chgData name="Zhao, Brandon Y." userId="8090e316-a686-489f-8613-4dc4cc6d4305" providerId="ADAL" clId="{2F988895-D0CA-6643-B694-8C25B413848E}" dt="2023-11-26T21:46:32.554" v="1669"/>
          <ac:picMkLst>
            <pc:docMk/>
            <pc:sldMk cId="1449708370" sldId="302"/>
            <ac:picMk id="34" creationId="{03A4F3DF-DC6A-C0A2-9AE1-67B8BF962812}"/>
          </ac:picMkLst>
        </pc:picChg>
        <pc:cxnChg chg="add del mod">
          <ac:chgData name="Zhao, Brandon Y." userId="8090e316-a686-489f-8613-4dc4cc6d4305" providerId="ADAL" clId="{2F988895-D0CA-6643-B694-8C25B413848E}" dt="2023-11-26T21:34:54.952" v="1280" actId="478"/>
          <ac:cxnSpMkLst>
            <pc:docMk/>
            <pc:sldMk cId="1449708370" sldId="302"/>
            <ac:cxnSpMk id="11" creationId="{B4BE4C7B-7944-4F45-FD61-EB5CE1C68B2C}"/>
          </ac:cxnSpMkLst>
        </pc:cxnChg>
        <pc:cxnChg chg="add del mod">
          <ac:chgData name="Zhao, Brandon Y." userId="8090e316-a686-489f-8613-4dc4cc6d4305" providerId="ADAL" clId="{2F988895-D0CA-6643-B694-8C25B413848E}" dt="2023-11-26T21:34:55.993" v="1281" actId="478"/>
          <ac:cxnSpMkLst>
            <pc:docMk/>
            <pc:sldMk cId="1449708370" sldId="302"/>
            <ac:cxnSpMk id="13" creationId="{66FC7375-F6E3-279C-DF46-2EB00293BCE8}"/>
          </ac:cxnSpMkLst>
        </pc:cxnChg>
        <pc:cxnChg chg="add mod">
          <ac:chgData name="Zhao, Brandon Y." userId="8090e316-a686-489f-8613-4dc4cc6d4305" providerId="ADAL" clId="{2F988895-D0CA-6643-B694-8C25B413848E}" dt="2023-11-26T21:37:00.377" v="1293" actId="208"/>
          <ac:cxnSpMkLst>
            <pc:docMk/>
            <pc:sldMk cId="1449708370" sldId="302"/>
            <ac:cxnSpMk id="19" creationId="{209EFC0E-3A07-7F7C-CA79-C97338394908}"/>
          </ac:cxnSpMkLst>
        </pc:cxnChg>
        <pc:cxnChg chg="add mod">
          <ac:chgData name="Zhao, Brandon Y." userId="8090e316-a686-489f-8613-4dc4cc6d4305" providerId="ADAL" clId="{2F988895-D0CA-6643-B694-8C25B413848E}" dt="2023-11-26T21:37:03.593" v="1294" actId="208"/>
          <ac:cxnSpMkLst>
            <pc:docMk/>
            <pc:sldMk cId="1449708370" sldId="302"/>
            <ac:cxnSpMk id="20" creationId="{0ACCE62F-E3C0-1503-6771-698ABE2E9604}"/>
          </ac:cxnSpMkLst>
        </pc:cxnChg>
      </pc:sldChg>
      <pc:sldChg chg="addSp modSp add mod modTransition modNotesTx">
        <pc:chgData name="Zhao, Brandon Y." userId="8090e316-a686-489f-8613-4dc4cc6d4305" providerId="ADAL" clId="{2F988895-D0CA-6643-B694-8C25B413848E}" dt="2023-11-27T01:20:19.731" v="1677" actId="166"/>
        <pc:sldMkLst>
          <pc:docMk/>
          <pc:sldMk cId="592028676" sldId="303"/>
        </pc:sldMkLst>
        <pc:spChg chg="add mod">
          <ac:chgData name="Zhao, Brandon Y." userId="8090e316-a686-489f-8613-4dc4cc6d4305" providerId="ADAL" clId="{2F988895-D0CA-6643-B694-8C25B413848E}" dt="2023-11-26T21:33:09.842" v="1257"/>
          <ac:spMkLst>
            <pc:docMk/>
            <pc:sldMk cId="592028676" sldId="303"/>
            <ac:spMk id="7" creationId="{53C92AB4-1D8B-C3A2-68F3-A00607B22389}"/>
          </ac:spMkLst>
        </pc:spChg>
        <pc:spChg chg="mod">
          <ac:chgData name="Zhao, Brandon Y." userId="8090e316-a686-489f-8613-4dc4cc6d4305" providerId="ADAL" clId="{2F988895-D0CA-6643-B694-8C25B413848E}" dt="2023-11-26T21:31:30.956" v="1244" actId="20577"/>
          <ac:spMkLst>
            <pc:docMk/>
            <pc:sldMk cId="592028676" sldId="303"/>
            <ac:spMk id="9" creationId="{CB134FA3-EC06-6143-B97F-42F8E43EF628}"/>
          </ac:spMkLst>
        </pc:spChg>
        <pc:spChg chg="mod">
          <ac:chgData name="Zhao, Brandon Y." userId="8090e316-a686-489f-8613-4dc4cc6d4305" providerId="ADAL" clId="{2F988895-D0CA-6643-B694-8C25B413848E}" dt="2023-11-27T01:20:19.731" v="1677" actId="166"/>
          <ac:spMkLst>
            <pc:docMk/>
            <pc:sldMk cId="592028676" sldId="303"/>
            <ac:spMk id="10" creationId="{86B1721A-D82D-5F6B-175C-A918C5E9564E}"/>
          </ac:spMkLst>
        </pc:spChg>
        <pc:picChg chg="add mod">
          <ac:chgData name="Zhao, Brandon Y." userId="8090e316-a686-489f-8613-4dc4cc6d4305" providerId="ADAL" clId="{2F988895-D0CA-6643-B694-8C25B413848E}" dt="2023-11-26T21:46:32.554" v="1669"/>
          <ac:picMkLst>
            <pc:docMk/>
            <pc:sldMk cId="592028676" sldId="303"/>
            <ac:picMk id="15" creationId="{03326EEA-65F0-3751-CC32-1B5293854F0E}"/>
          </ac:picMkLst>
        </pc:picChg>
        <pc:picChg chg="mod">
          <ac:chgData name="Zhao, Brandon Y." userId="8090e316-a686-489f-8613-4dc4cc6d4305" providerId="ADAL" clId="{2F988895-D0CA-6643-B694-8C25B413848E}" dt="2023-11-26T21:33:04.420" v="1256" actId="14826"/>
          <ac:picMkLst>
            <pc:docMk/>
            <pc:sldMk cId="592028676" sldId="303"/>
            <ac:picMk id="16" creationId="{EF71046E-3165-99FE-2261-10140321C06E}"/>
          </ac:picMkLst>
        </pc:picChg>
      </pc:sldChg>
      <pc:sldChg chg="add del ord">
        <pc:chgData name="Zhao, Brandon Y." userId="8090e316-a686-489f-8613-4dc4cc6d4305" providerId="ADAL" clId="{2F988895-D0CA-6643-B694-8C25B413848E}" dt="2023-11-26T21:41:15.887" v="1512" actId="2696"/>
        <pc:sldMkLst>
          <pc:docMk/>
          <pc:sldMk cId="1821869013" sldId="304"/>
        </pc:sldMkLst>
      </pc:sldChg>
      <pc:sldChg chg="addSp delSp modSp new mod modTransition modAnim modNotesTx">
        <pc:chgData name="Zhao, Brandon Y." userId="8090e316-a686-489f-8613-4dc4cc6d4305" providerId="ADAL" clId="{2F988895-D0CA-6643-B694-8C25B413848E}" dt="2023-11-27T01:33:15.779" v="1709"/>
        <pc:sldMkLst>
          <pc:docMk/>
          <pc:sldMk cId="4273547227" sldId="304"/>
        </pc:sldMkLst>
        <pc:spChg chg="add mod">
          <ac:chgData name="Zhao, Brandon Y." userId="8090e316-a686-489f-8613-4dc4cc6d4305" providerId="ADAL" clId="{2F988895-D0CA-6643-B694-8C25B413848E}" dt="2023-11-27T01:21:04.839" v="1681"/>
          <ac:spMkLst>
            <pc:docMk/>
            <pc:sldMk cId="4273547227" sldId="304"/>
            <ac:spMk id="2" creationId="{9BA8EF47-AA5E-2AC0-E07E-C3EB2BC1A195}"/>
          </ac:spMkLst>
        </pc:spChg>
        <pc:spChg chg="add mod">
          <ac:chgData name="Zhao, Brandon Y." userId="8090e316-a686-489f-8613-4dc4cc6d4305" providerId="ADAL" clId="{2F988895-D0CA-6643-B694-8C25B413848E}" dt="2023-11-27T01:22:11.919" v="1689" actId="1076"/>
          <ac:spMkLst>
            <pc:docMk/>
            <pc:sldMk cId="4273547227" sldId="304"/>
            <ac:spMk id="3" creationId="{7928CF34-A24D-705C-46AD-BE741D80B298}"/>
          </ac:spMkLst>
        </pc:spChg>
        <pc:spChg chg="add mod">
          <ac:chgData name="Zhao, Brandon Y." userId="8090e316-a686-489f-8613-4dc4cc6d4305" providerId="ADAL" clId="{2F988895-D0CA-6643-B694-8C25B413848E}" dt="2023-11-27T01:22:11.919" v="1689" actId="1076"/>
          <ac:spMkLst>
            <pc:docMk/>
            <pc:sldMk cId="4273547227" sldId="304"/>
            <ac:spMk id="4" creationId="{FB2FA81B-64CC-44E4-C728-AA9144E7FEDD}"/>
          </ac:spMkLst>
        </pc:spChg>
        <pc:spChg chg="add mod">
          <ac:chgData name="Zhao, Brandon Y." userId="8090e316-a686-489f-8613-4dc4cc6d4305" providerId="ADAL" clId="{2F988895-D0CA-6643-B694-8C25B413848E}" dt="2023-11-27T01:22:11.919" v="1689" actId="1076"/>
          <ac:spMkLst>
            <pc:docMk/>
            <pc:sldMk cId="4273547227" sldId="304"/>
            <ac:spMk id="5" creationId="{A4C0F363-B47D-A6CC-2C1C-8C7B51B0BC90}"/>
          </ac:spMkLst>
        </pc:spChg>
        <pc:spChg chg="add mod">
          <ac:chgData name="Zhao, Brandon Y." userId="8090e316-a686-489f-8613-4dc4cc6d4305" providerId="ADAL" clId="{2F988895-D0CA-6643-B694-8C25B413848E}" dt="2023-11-27T01:22:11.919" v="1689" actId="1076"/>
          <ac:spMkLst>
            <pc:docMk/>
            <pc:sldMk cId="4273547227" sldId="304"/>
            <ac:spMk id="6" creationId="{188D1331-1B72-52D4-998E-F979A5C4FCAA}"/>
          </ac:spMkLst>
        </pc:spChg>
        <pc:spChg chg="add mod">
          <ac:chgData name="Zhao, Brandon Y." userId="8090e316-a686-489f-8613-4dc4cc6d4305" providerId="ADAL" clId="{2F988895-D0CA-6643-B694-8C25B413848E}" dt="2023-11-27T01:22:11.919" v="1689" actId="1076"/>
          <ac:spMkLst>
            <pc:docMk/>
            <pc:sldMk cId="4273547227" sldId="304"/>
            <ac:spMk id="7" creationId="{EFA65AC6-FEA1-626E-8A35-7CDF579B0002}"/>
          </ac:spMkLst>
        </pc:spChg>
        <pc:spChg chg="add mod">
          <ac:chgData name="Zhao, Brandon Y." userId="8090e316-a686-489f-8613-4dc4cc6d4305" providerId="ADAL" clId="{2F988895-D0CA-6643-B694-8C25B413848E}" dt="2023-11-27T01:22:03.429" v="1688" actId="1076"/>
          <ac:spMkLst>
            <pc:docMk/>
            <pc:sldMk cId="4273547227" sldId="304"/>
            <ac:spMk id="11" creationId="{3B50E484-547F-D782-B6DC-B7B29F6A7ABE}"/>
          </ac:spMkLst>
        </pc:spChg>
        <pc:spChg chg="add mod">
          <ac:chgData name="Zhao, Brandon Y." userId="8090e316-a686-489f-8613-4dc4cc6d4305" providerId="ADAL" clId="{2F988895-D0CA-6643-B694-8C25B413848E}" dt="2023-11-27T01:21:28.446" v="1683"/>
          <ac:spMkLst>
            <pc:docMk/>
            <pc:sldMk cId="4273547227" sldId="304"/>
            <ac:spMk id="12" creationId="{39ADDF1E-3650-A684-C181-5A762E8F4BE7}"/>
          </ac:spMkLst>
        </pc:spChg>
        <pc:picChg chg="add mod">
          <ac:chgData name="Zhao, Brandon Y." userId="8090e316-a686-489f-8613-4dc4cc6d4305" providerId="ADAL" clId="{2F988895-D0CA-6643-B694-8C25B413848E}" dt="2023-11-27T01:22:11.919" v="1689" actId="1076"/>
          <ac:picMkLst>
            <pc:docMk/>
            <pc:sldMk cId="4273547227" sldId="304"/>
            <ac:picMk id="8" creationId="{03F1C528-0AE2-1701-B6E0-DE5C3C979CFF}"/>
          </ac:picMkLst>
        </pc:picChg>
        <pc:picChg chg="add mod">
          <ac:chgData name="Zhao, Brandon Y." userId="8090e316-a686-489f-8613-4dc4cc6d4305" providerId="ADAL" clId="{2F988895-D0CA-6643-B694-8C25B413848E}" dt="2023-11-27T01:22:11.919" v="1689" actId="1076"/>
          <ac:picMkLst>
            <pc:docMk/>
            <pc:sldMk cId="4273547227" sldId="304"/>
            <ac:picMk id="9" creationId="{B4A907CE-8A72-9E4D-B98E-2C3FEE699616}"/>
          </ac:picMkLst>
        </pc:picChg>
        <pc:picChg chg="add mod">
          <ac:chgData name="Zhao, Brandon Y." userId="8090e316-a686-489f-8613-4dc4cc6d4305" providerId="ADAL" clId="{2F988895-D0CA-6643-B694-8C25B413848E}" dt="2023-11-27T01:22:11.919" v="1689" actId="1076"/>
          <ac:picMkLst>
            <pc:docMk/>
            <pc:sldMk cId="4273547227" sldId="304"/>
            <ac:picMk id="10" creationId="{14B23C1C-5934-880D-4225-C648D2412B2B}"/>
          </ac:picMkLst>
        </pc:picChg>
        <pc:picChg chg="add del mod">
          <ac:chgData name="Zhao, Brandon Y." userId="8090e316-a686-489f-8613-4dc4cc6d4305" providerId="ADAL" clId="{2F988895-D0CA-6643-B694-8C25B413848E}" dt="2023-11-27T01:23:57.440" v="1698"/>
          <ac:picMkLst>
            <pc:docMk/>
            <pc:sldMk cId="4273547227" sldId="304"/>
            <ac:picMk id="19" creationId="{E5CE48DF-BB3C-4FB7-F647-BABB567BA613}"/>
          </ac:picMkLst>
        </pc:picChg>
        <pc:picChg chg="add del mod">
          <ac:chgData name="Zhao, Brandon Y." userId="8090e316-a686-489f-8613-4dc4cc6d4305" providerId="ADAL" clId="{2F988895-D0CA-6643-B694-8C25B413848E}" dt="2023-11-27T01:24:16.098" v="1700"/>
          <ac:picMkLst>
            <pc:docMk/>
            <pc:sldMk cId="4273547227" sldId="304"/>
            <ac:picMk id="26" creationId="{F96916E0-B7D6-99AC-3E47-CF2970D61873}"/>
          </ac:picMkLst>
        </pc:picChg>
        <pc:picChg chg="add mod">
          <ac:chgData name="Zhao, Brandon Y." userId="8090e316-a686-489f-8613-4dc4cc6d4305" providerId="ADAL" clId="{2F988895-D0CA-6643-B694-8C25B413848E}" dt="2023-11-27T01:33:15.779" v="1709"/>
          <ac:picMkLst>
            <pc:docMk/>
            <pc:sldMk cId="4273547227" sldId="304"/>
            <ac:picMk id="33" creationId="{DBD57DBD-2A1E-FB10-3441-72BA2FFEA182}"/>
          </ac:picMkLst>
        </pc:picChg>
      </pc:sldChg>
      <pc:sldChg chg="addSp modSp add del ord modTransition">
        <pc:chgData name="Zhao, Brandon Y." userId="8090e316-a686-489f-8613-4dc4cc6d4305" providerId="ADAL" clId="{2F988895-D0CA-6643-B694-8C25B413848E}" dt="2023-11-26T21:46:41.198" v="1670" actId="2696"/>
        <pc:sldMkLst>
          <pc:docMk/>
          <pc:sldMk cId="664827460" sldId="305"/>
        </pc:sldMkLst>
        <pc:picChg chg="add mod">
          <ac:chgData name="Zhao, Brandon Y." userId="8090e316-a686-489f-8613-4dc4cc6d4305" providerId="ADAL" clId="{2F988895-D0CA-6643-B694-8C25B413848E}" dt="2023-11-26T21:46:32.554" v="1669"/>
          <ac:picMkLst>
            <pc:docMk/>
            <pc:sldMk cId="664827460" sldId="305"/>
            <ac:picMk id="15" creationId="{B7521A0F-8083-93FB-95EC-0F5F9688A589}"/>
          </ac:picMkLst>
        </pc:picChg>
      </pc:sldChg>
      <pc:sldChg chg="add del ord">
        <pc:chgData name="Zhao, Brandon Y." userId="8090e316-a686-489f-8613-4dc4cc6d4305" providerId="ADAL" clId="{2F988895-D0CA-6643-B694-8C25B413848E}" dt="2023-11-26T21:42:09.303" v="1631" actId="2696"/>
        <pc:sldMkLst>
          <pc:docMk/>
          <pc:sldMk cId="4240094938" sldId="306"/>
        </pc:sldMkLst>
      </pc:sldChg>
    </pc:docChg>
  </pc:docChgLst>
  <pc:docChgLst>
    <pc:chgData name="Zhao, Brandon Y." userId="8090e316-a686-489f-8613-4dc4cc6d4305" providerId="ADAL" clId="{CFC87EE3-99D9-4EE5-8ABE-24F01FF98DA4}"/>
    <pc:docChg chg="undo custSel addSld modSld">
      <pc:chgData name="Zhao, Brandon Y." userId="8090e316-a686-489f-8613-4dc4cc6d4305" providerId="ADAL" clId="{CFC87EE3-99D9-4EE5-8ABE-24F01FF98DA4}" dt="2023-03-14T05:18:18.470" v="3067" actId="1076"/>
      <pc:docMkLst>
        <pc:docMk/>
      </pc:docMkLst>
      <pc:sldChg chg="addSp delSp modSp mod addAnim delAnim modNotesTx">
        <pc:chgData name="Zhao, Brandon Y." userId="8090e316-a686-489f-8613-4dc4cc6d4305" providerId="ADAL" clId="{CFC87EE3-99D9-4EE5-8ABE-24F01FF98DA4}" dt="2023-03-14T05:17:41.623" v="3056" actId="1076"/>
        <pc:sldMkLst>
          <pc:docMk/>
          <pc:sldMk cId="2777746445" sldId="256"/>
        </pc:sldMkLst>
        <pc:picChg chg="add del mod">
          <ac:chgData name="Zhao, Brandon Y." userId="8090e316-a686-489f-8613-4dc4cc6d4305" providerId="ADAL" clId="{CFC87EE3-99D9-4EE5-8ABE-24F01FF98DA4}" dt="2023-03-14T05:17:41.623" v="3056" actId="1076"/>
          <ac:picMkLst>
            <pc:docMk/>
            <pc:sldMk cId="2777746445" sldId="256"/>
            <ac:picMk id="8" creationId="{71AA7AB7-731D-DF84-B691-354AF4DE4D8C}"/>
          </ac:picMkLst>
        </pc:picChg>
      </pc:sldChg>
      <pc:sldChg chg="addSp delSp modSp mod modTransition addAnim delAnim modAnim modNotesTx">
        <pc:chgData name="Zhao, Brandon Y." userId="8090e316-a686-489f-8613-4dc4cc6d4305" providerId="ADAL" clId="{CFC87EE3-99D9-4EE5-8ABE-24F01FF98DA4}" dt="2023-03-14T05:17:51.583" v="3057" actId="1076"/>
        <pc:sldMkLst>
          <pc:docMk/>
          <pc:sldMk cId="1628344563" sldId="257"/>
        </pc:sldMkLst>
        <pc:picChg chg="add del mod">
          <ac:chgData name="Zhao, Brandon Y." userId="8090e316-a686-489f-8613-4dc4cc6d4305" providerId="ADAL" clId="{CFC87EE3-99D9-4EE5-8ABE-24F01FF98DA4}" dt="2023-03-14T04:55:20.173" v="2434"/>
          <ac:picMkLst>
            <pc:docMk/>
            <pc:sldMk cId="1628344563" sldId="257"/>
            <ac:picMk id="14" creationId="{4D015CAB-2771-02ED-D4F6-16955A7AAE45}"/>
          </ac:picMkLst>
        </pc:picChg>
        <pc:picChg chg="add del mod ord">
          <ac:chgData name="Zhao, Brandon Y." userId="8090e316-a686-489f-8613-4dc4cc6d4305" providerId="ADAL" clId="{CFC87EE3-99D9-4EE5-8ABE-24F01FF98DA4}" dt="2023-03-14T04:56:09.263" v="2435"/>
          <ac:picMkLst>
            <pc:docMk/>
            <pc:sldMk cId="1628344563" sldId="257"/>
            <ac:picMk id="17" creationId="{A029BBB9-D554-896B-6679-B56789A78356}"/>
          </ac:picMkLst>
        </pc:picChg>
        <pc:picChg chg="add del mod">
          <ac:chgData name="Zhao, Brandon Y." userId="8090e316-a686-489f-8613-4dc4cc6d4305" providerId="ADAL" clId="{CFC87EE3-99D9-4EE5-8ABE-24F01FF98DA4}" dt="2023-03-14T04:56:38.380" v="2436"/>
          <ac:picMkLst>
            <pc:docMk/>
            <pc:sldMk cId="1628344563" sldId="257"/>
            <ac:picMk id="18" creationId="{170C04DA-45C3-D54B-062C-F7BCBB450A6F}"/>
          </ac:picMkLst>
        </pc:picChg>
        <pc:picChg chg="add del mod">
          <ac:chgData name="Zhao, Brandon Y." userId="8090e316-a686-489f-8613-4dc4cc6d4305" providerId="ADAL" clId="{CFC87EE3-99D9-4EE5-8ABE-24F01FF98DA4}" dt="2023-03-14T04:57:17.265" v="2440"/>
          <ac:picMkLst>
            <pc:docMk/>
            <pc:sldMk cId="1628344563" sldId="257"/>
            <ac:picMk id="25" creationId="{A9AEFB70-BAD0-3848-92B8-6BB03796A383}"/>
          </ac:picMkLst>
        </pc:picChg>
        <pc:picChg chg="add del mod ord">
          <ac:chgData name="Zhao, Brandon Y." userId="8090e316-a686-489f-8613-4dc4cc6d4305" providerId="ADAL" clId="{CFC87EE3-99D9-4EE5-8ABE-24F01FF98DA4}" dt="2023-03-14T04:57:21.245" v="2441"/>
          <ac:picMkLst>
            <pc:docMk/>
            <pc:sldMk cId="1628344563" sldId="257"/>
            <ac:picMk id="28" creationId="{8A8AA07A-9B42-6F05-2D05-60B2CDBA42AF}"/>
          </ac:picMkLst>
        </pc:picChg>
        <pc:picChg chg="add del mod">
          <ac:chgData name="Zhao, Brandon Y." userId="8090e316-a686-489f-8613-4dc4cc6d4305" providerId="ADAL" clId="{CFC87EE3-99D9-4EE5-8ABE-24F01FF98DA4}" dt="2023-03-14T04:58:00.290" v="2497"/>
          <ac:picMkLst>
            <pc:docMk/>
            <pc:sldMk cId="1628344563" sldId="257"/>
            <ac:picMk id="29" creationId="{2A6DE400-F550-74A3-8830-16B91A732C99}"/>
          </ac:picMkLst>
        </pc:picChg>
        <pc:picChg chg="add del mod ord">
          <ac:chgData name="Zhao, Brandon Y." userId="8090e316-a686-489f-8613-4dc4cc6d4305" providerId="ADAL" clId="{CFC87EE3-99D9-4EE5-8ABE-24F01FF98DA4}" dt="2023-03-14T04:58:43.811" v="2498"/>
          <ac:picMkLst>
            <pc:docMk/>
            <pc:sldMk cId="1628344563" sldId="257"/>
            <ac:picMk id="33" creationId="{754AE733-352E-8168-34B0-3B22A0FFA9C5}"/>
          </ac:picMkLst>
        </pc:picChg>
        <pc:picChg chg="add del mod">
          <ac:chgData name="Zhao, Brandon Y." userId="8090e316-a686-489f-8613-4dc4cc6d4305" providerId="ADAL" clId="{CFC87EE3-99D9-4EE5-8ABE-24F01FF98DA4}" dt="2023-03-14T05:17:51.583" v="3057" actId="1076"/>
          <ac:picMkLst>
            <pc:docMk/>
            <pc:sldMk cId="1628344563" sldId="257"/>
            <ac:picMk id="34" creationId="{00F38315-FF31-4239-2D6D-734FACC1B3B0}"/>
          </ac:picMkLst>
        </pc:picChg>
      </pc:sldChg>
      <pc:sldChg chg="addSp delSp modSp mod modTransition modAnim modNotesTx">
        <pc:chgData name="Zhao, Brandon Y." userId="8090e316-a686-489f-8613-4dc4cc6d4305" providerId="ADAL" clId="{CFC87EE3-99D9-4EE5-8ABE-24F01FF98DA4}" dt="2023-03-14T05:17:57.774" v="3059" actId="1076"/>
        <pc:sldMkLst>
          <pc:docMk/>
          <pc:sldMk cId="4059339980" sldId="258"/>
        </pc:sldMkLst>
        <pc:spChg chg="mod">
          <ac:chgData name="Zhao, Brandon Y." userId="8090e316-a686-489f-8613-4dc4cc6d4305" providerId="ADAL" clId="{CFC87EE3-99D9-4EE5-8ABE-24F01FF98DA4}" dt="2023-03-14T04:42:27.419" v="1121" actId="1076"/>
          <ac:spMkLst>
            <pc:docMk/>
            <pc:sldMk cId="4059339980" sldId="258"/>
            <ac:spMk id="5" creationId="{D12369DB-3007-AFB2-8852-3BFD93FFE896}"/>
          </ac:spMkLst>
        </pc:spChg>
        <pc:picChg chg="add del mod">
          <ac:chgData name="Zhao, Brandon Y." userId="8090e316-a686-489f-8613-4dc4cc6d4305" providerId="ADAL" clId="{CFC87EE3-99D9-4EE5-8ABE-24F01FF98DA4}" dt="2023-03-14T05:05:11.055" v="3029"/>
          <ac:picMkLst>
            <pc:docMk/>
            <pc:sldMk cId="4059339980" sldId="258"/>
            <ac:picMk id="55" creationId="{3D0A7D3F-D6B8-BD99-D373-6EF7AB6152B8}"/>
          </ac:picMkLst>
        </pc:picChg>
        <pc:picChg chg="add del mod ord">
          <ac:chgData name="Zhao, Brandon Y." userId="8090e316-a686-489f-8613-4dc4cc6d4305" providerId="ADAL" clId="{CFC87EE3-99D9-4EE5-8ABE-24F01FF98DA4}" dt="2023-03-14T05:05:38.651" v="3030"/>
          <ac:picMkLst>
            <pc:docMk/>
            <pc:sldMk cId="4059339980" sldId="258"/>
            <ac:picMk id="60" creationId="{267C1B1C-FCA2-78B1-A5AB-DABB43512178}"/>
          </ac:picMkLst>
        </pc:picChg>
        <pc:picChg chg="add del mod">
          <ac:chgData name="Zhao, Brandon Y." userId="8090e316-a686-489f-8613-4dc4cc6d4305" providerId="ADAL" clId="{CFC87EE3-99D9-4EE5-8ABE-24F01FF98DA4}" dt="2023-03-14T05:05:41.029" v="3032"/>
          <ac:picMkLst>
            <pc:docMk/>
            <pc:sldMk cId="4059339980" sldId="258"/>
            <ac:picMk id="61" creationId="{DAE281FF-9A75-CD2C-5D00-FB6F8FFA5063}"/>
          </ac:picMkLst>
        </pc:picChg>
        <pc:picChg chg="add del mod ord">
          <ac:chgData name="Zhao, Brandon Y." userId="8090e316-a686-489f-8613-4dc4cc6d4305" providerId="ADAL" clId="{CFC87EE3-99D9-4EE5-8ABE-24F01FF98DA4}" dt="2023-03-14T05:06:14.112" v="3033"/>
          <ac:picMkLst>
            <pc:docMk/>
            <pc:sldMk cId="4059339980" sldId="258"/>
            <ac:picMk id="64" creationId="{70E2E3BD-6321-826F-4430-C06BC7F8C8EC}"/>
          </ac:picMkLst>
        </pc:picChg>
        <pc:picChg chg="add mod">
          <ac:chgData name="Zhao, Brandon Y." userId="8090e316-a686-489f-8613-4dc4cc6d4305" providerId="ADAL" clId="{CFC87EE3-99D9-4EE5-8ABE-24F01FF98DA4}" dt="2023-03-14T05:17:57.774" v="3059" actId="1076"/>
          <ac:picMkLst>
            <pc:docMk/>
            <pc:sldMk cId="4059339980" sldId="258"/>
            <ac:picMk id="65" creationId="{DA95D13C-BBDC-9500-71C8-9132AC04982C}"/>
          </ac:picMkLst>
        </pc:picChg>
      </pc:sldChg>
      <pc:sldChg chg="addSp delSp modSp mod modTransition modAnim modNotesTx">
        <pc:chgData name="Zhao, Brandon Y." userId="8090e316-a686-489f-8613-4dc4cc6d4305" providerId="ADAL" clId="{CFC87EE3-99D9-4EE5-8ABE-24F01FF98DA4}" dt="2023-03-14T05:18:00.766" v="3060" actId="1076"/>
        <pc:sldMkLst>
          <pc:docMk/>
          <pc:sldMk cId="2774699504" sldId="259"/>
        </pc:sldMkLst>
        <pc:picChg chg="add del mod">
          <ac:chgData name="Zhao, Brandon Y." userId="8090e316-a686-489f-8613-4dc4cc6d4305" providerId="ADAL" clId="{CFC87EE3-99D9-4EE5-8ABE-24F01FF98DA4}" dt="2023-03-14T05:06:39.120" v="3036"/>
          <ac:picMkLst>
            <pc:docMk/>
            <pc:sldMk cId="2774699504" sldId="259"/>
            <ac:picMk id="56" creationId="{BF31A510-06DE-E2B2-42CA-FA2AF5B6AF78}"/>
          </ac:picMkLst>
        </pc:picChg>
        <pc:picChg chg="add del mod ord">
          <ac:chgData name="Zhao, Brandon Y." userId="8090e316-a686-489f-8613-4dc4cc6d4305" providerId="ADAL" clId="{CFC87EE3-99D9-4EE5-8ABE-24F01FF98DA4}" dt="2023-03-14T05:06:47.293" v="3037"/>
          <ac:picMkLst>
            <pc:docMk/>
            <pc:sldMk cId="2774699504" sldId="259"/>
            <ac:picMk id="59" creationId="{6B5ADED7-207A-715A-D226-E25489D1EA2D}"/>
          </ac:picMkLst>
        </pc:picChg>
        <pc:picChg chg="add del mod">
          <ac:chgData name="Zhao, Brandon Y." userId="8090e316-a686-489f-8613-4dc4cc6d4305" providerId="ADAL" clId="{CFC87EE3-99D9-4EE5-8ABE-24F01FF98DA4}" dt="2023-03-14T05:06:55.292" v="3039"/>
          <ac:picMkLst>
            <pc:docMk/>
            <pc:sldMk cId="2774699504" sldId="259"/>
            <ac:picMk id="60" creationId="{8939A4B2-B795-B5F0-FEE1-693562094C86}"/>
          </ac:picMkLst>
        </pc:picChg>
        <pc:picChg chg="add del mod ord">
          <ac:chgData name="Zhao, Brandon Y." userId="8090e316-a686-489f-8613-4dc4cc6d4305" providerId="ADAL" clId="{CFC87EE3-99D9-4EE5-8ABE-24F01FF98DA4}" dt="2023-03-14T05:07:41.195" v="3040"/>
          <ac:picMkLst>
            <pc:docMk/>
            <pc:sldMk cId="2774699504" sldId="259"/>
            <ac:picMk id="63" creationId="{B373FCB8-A43F-4ED4-E1EE-9B6ED2C08C52}"/>
          </ac:picMkLst>
        </pc:picChg>
        <pc:picChg chg="add mod">
          <ac:chgData name="Zhao, Brandon Y." userId="8090e316-a686-489f-8613-4dc4cc6d4305" providerId="ADAL" clId="{CFC87EE3-99D9-4EE5-8ABE-24F01FF98DA4}" dt="2023-03-14T05:18:00.766" v="3060" actId="1076"/>
          <ac:picMkLst>
            <pc:docMk/>
            <pc:sldMk cId="2774699504" sldId="259"/>
            <ac:picMk id="64" creationId="{59814B9F-7BD2-D90E-18B6-000999C475D3}"/>
          </ac:picMkLst>
        </pc:picChg>
        <pc:cxnChg chg="add mod">
          <ac:chgData name="Zhao, Brandon Y." userId="8090e316-a686-489f-8613-4dc4cc6d4305" providerId="ADAL" clId="{CFC87EE3-99D9-4EE5-8ABE-24F01FF98DA4}" dt="2023-03-14T04:45:51.789" v="1287" actId="14100"/>
          <ac:cxnSpMkLst>
            <pc:docMk/>
            <pc:sldMk cId="2774699504" sldId="259"/>
            <ac:cxnSpMk id="33" creationId="{F175028B-64D7-F026-979A-C9182426D781}"/>
          </ac:cxnSpMkLst>
        </pc:cxnChg>
        <pc:cxnChg chg="add mod">
          <ac:chgData name="Zhao, Brandon Y." userId="8090e316-a686-489f-8613-4dc4cc6d4305" providerId="ADAL" clId="{CFC87EE3-99D9-4EE5-8ABE-24F01FF98DA4}" dt="2023-03-14T04:45:56.147" v="1288" actId="14100"/>
          <ac:cxnSpMkLst>
            <pc:docMk/>
            <pc:sldMk cId="2774699504" sldId="259"/>
            <ac:cxnSpMk id="34" creationId="{5BEBC789-2DDC-B593-5C89-74096D8857ED}"/>
          </ac:cxnSpMkLst>
        </pc:cxnChg>
      </pc:sldChg>
      <pc:sldChg chg="addSp modSp mod">
        <pc:chgData name="Zhao, Brandon Y." userId="8090e316-a686-489f-8613-4dc4cc6d4305" providerId="ADAL" clId="{CFC87EE3-99D9-4EE5-8ABE-24F01FF98DA4}" dt="2023-03-14T05:18:04.342" v="3061" actId="1076"/>
        <pc:sldMkLst>
          <pc:docMk/>
          <pc:sldMk cId="2589701334" sldId="260"/>
        </pc:sldMkLst>
        <pc:picChg chg="add mod">
          <ac:chgData name="Zhao, Brandon Y." userId="8090e316-a686-489f-8613-4dc4cc6d4305" providerId="ADAL" clId="{CFC87EE3-99D9-4EE5-8ABE-24F01FF98DA4}" dt="2023-03-14T05:18:04.342" v="3061" actId="1076"/>
          <ac:picMkLst>
            <pc:docMk/>
            <pc:sldMk cId="2589701334" sldId="260"/>
            <ac:picMk id="9" creationId="{3DF825F3-884D-1879-CEB3-2227B7D7ECE0}"/>
          </ac:picMkLst>
        </pc:picChg>
      </pc:sldChg>
      <pc:sldChg chg="addSp delSp modSp mod addAnim delAnim">
        <pc:chgData name="Zhao, Brandon Y." userId="8090e316-a686-489f-8613-4dc4cc6d4305" providerId="ADAL" clId="{CFC87EE3-99D9-4EE5-8ABE-24F01FF98DA4}" dt="2023-03-14T05:17:54.543" v="3058" actId="1076"/>
        <pc:sldMkLst>
          <pc:docMk/>
          <pc:sldMk cId="2846256653" sldId="261"/>
        </pc:sldMkLst>
        <pc:picChg chg="add del mod">
          <ac:chgData name="Zhao, Brandon Y." userId="8090e316-a686-489f-8613-4dc4cc6d4305" providerId="ADAL" clId="{CFC87EE3-99D9-4EE5-8ABE-24F01FF98DA4}" dt="2023-03-14T05:17:54.543" v="3058" actId="1076"/>
          <ac:picMkLst>
            <pc:docMk/>
            <pc:sldMk cId="2846256653" sldId="261"/>
            <ac:picMk id="18" creationId="{B9F4CC59-04AB-C839-FAE8-2E5150568B56}"/>
          </ac:picMkLst>
        </pc:picChg>
      </pc:sldChg>
      <pc:sldChg chg="addSp modSp mod modNotesTx">
        <pc:chgData name="Zhao, Brandon Y." userId="8090e316-a686-489f-8613-4dc4cc6d4305" providerId="ADAL" clId="{CFC87EE3-99D9-4EE5-8ABE-24F01FF98DA4}" dt="2023-03-14T05:18:07.263" v="3062" actId="1076"/>
        <pc:sldMkLst>
          <pc:docMk/>
          <pc:sldMk cId="4166369998" sldId="262"/>
        </pc:sldMkLst>
        <pc:picChg chg="add mod">
          <ac:chgData name="Zhao, Brandon Y." userId="8090e316-a686-489f-8613-4dc4cc6d4305" providerId="ADAL" clId="{CFC87EE3-99D9-4EE5-8ABE-24F01FF98DA4}" dt="2023-03-14T05:18:07.263" v="3062" actId="1076"/>
          <ac:picMkLst>
            <pc:docMk/>
            <pc:sldMk cId="4166369998" sldId="262"/>
            <ac:picMk id="25" creationId="{5E41D710-7EEF-430E-9782-92ABC3057EB9}"/>
          </ac:picMkLst>
        </pc:picChg>
      </pc:sldChg>
      <pc:sldChg chg="addSp modSp mod">
        <pc:chgData name="Zhao, Brandon Y." userId="8090e316-a686-489f-8613-4dc4cc6d4305" providerId="ADAL" clId="{CFC87EE3-99D9-4EE5-8ABE-24F01FF98DA4}" dt="2023-03-14T05:18:10.807" v="3064" actId="1076"/>
        <pc:sldMkLst>
          <pc:docMk/>
          <pc:sldMk cId="892241242" sldId="263"/>
        </pc:sldMkLst>
        <pc:picChg chg="add mod">
          <ac:chgData name="Zhao, Brandon Y." userId="8090e316-a686-489f-8613-4dc4cc6d4305" providerId="ADAL" clId="{CFC87EE3-99D9-4EE5-8ABE-24F01FF98DA4}" dt="2023-03-14T05:18:10.807" v="3064" actId="1076"/>
          <ac:picMkLst>
            <pc:docMk/>
            <pc:sldMk cId="892241242" sldId="263"/>
            <ac:picMk id="29" creationId="{63256C5A-A3B2-206C-3010-911E5192533F}"/>
          </ac:picMkLst>
        </pc:picChg>
      </pc:sldChg>
      <pc:sldChg chg="addSp delSp modSp mod modTransition modAnim modNotesTx">
        <pc:chgData name="Zhao, Brandon Y." userId="8090e316-a686-489f-8613-4dc4cc6d4305" providerId="ADAL" clId="{CFC87EE3-99D9-4EE5-8ABE-24F01FF98DA4}" dt="2023-03-14T05:18:13.398" v="3065" actId="1076"/>
        <pc:sldMkLst>
          <pc:docMk/>
          <pc:sldMk cId="20631301" sldId="264"/>
        </pc:sldMkLst>
        <pc:picChg chg="add mod">
          <ac:chgData name="Zhao, Brandon Y." userId="8090e316-a686-489f-8613-4dc4cc6d4305" providerId="ADAL" clId="{CFC87EE3-99D9-4EE5-8ABE-24F01FF98DA4}" dt="2023-03-14T04:30:31.417" v="279" actId="1076"/>
          <ac:picMkLst>
            <pc:docMk/>
            <pc:sldMk cId="20631301" sldId="264"/>
            <ac:picMk id="11" creationId="{DEFF357B-55F5-4E20-E493-0C5D5162BB27}"/>
          </ac:picMkLst>
        </pc:picChg>
        <pc:picChg chg="add mod">
          <ac:chgData name="Zhao, Brandon Y." userId="8090e316-a686-489f-8613-4dc4cc6d4305" providerId="ADAL" clId="{CFC87EE3-99D9-4EE5-8ABE-24F01FF98DA4}" dt="2023-03-14T04:30:31.417" v="279" actId="1076"/>
          <ac:picMkLst>
            <pc:docMk/>
            <pc:sldMk cId="20631301" sldId="264"/>
            <ac:picMk id="12" creationId="{35EE97F6-89BB-2F6F-4803-AB70D729196D}"/>
          </ac:picMkLst>
        </pc:picChg>
        <pc:picChg chg="add mod">
          <ac:chgData name="Zhao, Brandon Y." userId="8090e316-a686-489f-8613-4dc4cc6d4305" providerId="ADAL" clId="{CFC87EE3-99D9-4EE5-8ABE-24F01FF98DA4}" dt="2023-03-14T04:30:31.417" v="279" actId="1076"/>
          <ac:picMkLst>
            <pc:docMk/>
            <pc:sldMk cId="20631301" sldId="264"/>
            <ac:picMk id="13" creationId="{D586C842-857E-4322-7AE2-290BC79601BE}"/>
          </ac:picMkLst>
        </pc:picChg>
        <pc:picChg chg="add del mod">
          <ac:chgData name="Zhao, Brandon Y." userId="8090e316-a686-489f-8613-4dc4cc6d4305" providerId="ADAL" clId="{CFC87EE3-99D9-4EE5-8ABE-24F01FF98DA4}" dt="2023-03-14T05:09:28.132" v="3046"/>
          <ac:picMkLst>
            <pc:docMk/>
            <pc:sldMk cId="20631301" sldId="264"/>
            <ac:picMk id="15" creationId="{8D026393-369E-49DF-E4B7-440FBF60100F}"/>
          </ac:picMkLst>
        </pc:picChg>
        <pc:picChg chg="add del mod ord">
          <ac:chgData name="Zhao, Brandon Y." userId="8090e316-a686-489f-8613-4dc4cc6d4305" providerId="ADAL" clId="{CFC87EE3-99D9-4EE5-8ABE-24F01FF98DA4}" dt="2023-03-14T05:09:42.222" v="3047"/>
          <ac:picMkLst>
            <pc:docMk/>
            <pc:sldMk cId="20631301" sldId="264"/>
            <ac:picMk id="20" creationId="{E6D7586A-2FB7-E388-BEBB-B7C1F24108C2}"/>
          </ac:picMkLst>
        </pc:picChg>
        <pc:picChg chg="add mod">
          <ac:chgData name="Zhao, Brandon Y." userId="8090e316-a686-489f-8613-4dc4cc6d4305" providerId="ADAL" clId="{CFC87EE3-99D9-4EE5-8ABE-24F01FF98DA4}" dt="2023-03-14T05:18:13.398" v="3065" actId="1076"/>
          <ac:picMkLst>
            <pc:docMk/>
            <pc:sldMk cId="20631301" sldId="264"/>
            <ac:picMk id="21" creationId="{AF32736E-456C-E0EF-BD1C-034EB74E3621}"/>
          </ac:picMkLst>
        </pc:picChg>
      </pc:sldChg>
      <pc:sldChg chg="addSp delSp modSp new mod modNotesTx">
        <pc:chgData name="Zhao, Brandon Y." userId="8090e316-a686-489f-8613-4dc4cc6d4305" providerId="ADAL" clId="{CFC87EE3-99D9-4EE5-8ABE-24F01FF98DA4}" dt="2023-03-14T05:18:15.839" v="3066" actId="1076"/>
        <pc:sldMkLst>
          <pc:docMk/>
          <pc:sldMk cId="3996772147" sldId="265"/>
        </pc:sldMkLst>
        <pc:spChg chg="del">
          <ac:chgData name="Zhao, Brandon Y." userId="8090e316-a686-489f-8613-4dc4cc6d4305" providerId="ADAL" clId="{CFC87EE3-99D9-4EE5-8ABE-24F01FF98DA4}" dt="2023-03-14T04:29:03.543" v="275" actId="478"/>
          <ac:spMkLst>
            <pc:docMk/>
            <pc:sldMk cId="3996772147" sldId="265"/>
            <ac:spMk id="2" creationId="{11FC03A0-6C51-54A3-2F63-B2F65BE638F2}"/>
          </ac:spMkLst>
        </pc:spChg>
        <pc:spChg chg="del">
          <ac:chgData name="Zhao, Brandon Y." userId="8090e316-a686-489f-8613-4dc4cc6d4305" providerId="ADAL" clId="{CFC87EE3-99D9-4EE5-8ABE-24F01FF98DA4}" dt="2023-03-14T04:29:02.432" v="274" actId="478"/>
          <ac:spMkLst>
            <pc:docMk/>
            <pc:sldMk cId="3996772147" sldId="265"/>
            <ac:spMk id="3" creationId="{6196A7E5-9974-F222-CCD2-E05D34121E17}"/>
          </ac:spMkLst>
        </pc:spChg>
        <pc:spChg chg="add mod">
          <ac:chgData name="Zhao, Brandon Y." userId="8090e316-a686-489f-8613-4dc4cc6d4305" providerId="ADAL" clId="{CFC87EE3-99D9-4EE5-8ABE-24F01FF98DA4}" dt="2023-03-14T04:34:28.102" v="506" actId="1076"/>
          <ac:spMkLst>
            <pc:docMk/>
            <pc:sldMk cId="3996772147" sldId="265"/>
            <ac:spMk id="12" creationId="{ECDE2657-58BB-E9C2-1897-E82E9D9B4704}"/>
          </ac:spMkLst>
        </pc:spChg>
        <pc:spChg chg="add mod">
          <ac:chgData name="Zhao, Brandon Y." userId="8090e316-a686-489f-8613-4dc4cc6d4305" providerId="ADAL" clId="{CFC87EE3-99D9-4EE5-8ABE-24F01FF98DA4}" dt="2023-03-14T04:35:57.893" v="856" actId="1076"/>
          <ac:spMkLst>
            <pc:docMk/>
            <pc:sldMk cId="3996772147" sldId="265"/>
            <ac:spMk id="13" creationId="{BC090BAD-FB29-F2A0-8AA5-FA8418F2191F}"/>
          </ac:spMkLst>
        </pc:spChg>
        <pc:spChg chg="add mod">
          <ac:chgData name="Zhao, Brandon Y." userId="8090e316-a686-489f-8613-4dc4cc6d4305" providerId="ADAL" clId="{CFC87EE3-99D9-4EE5-8ABE-24F01FF98DA4}" dt="2023-03-14T04:34:47.358" v="512" actId="1076"/>
          <ac:spMkLst>
            <pc:docMk/>
            <pc:sldMk cId="3996772147" sldId="265"/>
            <ac:spMk id="14" creationId="{2FA65502-DBA6-8423-68F6-559A0B5347EB}"/>
          </ac:spMkLst>
        </pc:spChg>
        <pc:spChg chg="add mod">
          <ac:chgData name="Zhao, Brandon Y." userId="8090e316-a686-489f-8613-4dc4cc6d4305" providerId="ADAL" clId="{CFC87EE3-99D9-4EE5-8ABE-24F01FF98DA4}" dt="2023-03-14T04:34:44.758" v="511" actId="1076"/>
          <ac:spMkLst>
            <pc:docMk/>
            <pc:sldMk cId="3996772147" sldId="265"/>
            <ac:spMk id="15" creationId="{EA8746D6-104A-7260-CA21-631F26F120A1}"/>
          </ac:spMkLst>
        </pc:spChg>
        <pc:spChg chg="add mod">
          <ac:chgData name="Zhao, Brandon Y." userId="8090e316-a686-489f-8613-4dc4cc6d4305" providerId="ADAL" clId="{CFC87EE3-99D9-4EE5-8ABE-24F01FF98DA4}" dt="2023-03-14T04:34:23.128" v="505" actId="1076"/>
          <ac:spMkLst>
            <pc:docMk/>
            <pc:sldMk cId="3996772147" sldId="265"/>
            <ac:spMk id="16" creationId="{C95096C5-320E-D59F-C5D7-14982A8A0043}"/>
          </ac:spMkLst>
        </pc:spChg>
        <pc:spChg chg="add mod">
          <ac:chgData name="Zhao, Brandon Y." userId="8090e316-a686-489f-8613-4dc4cc6d4305" providerId="ADAL" clId="{CFC87EE3-99D9-4EE5-8ABE-24F01FF98DA4}" dt="2023-03-14T04:34:23.128" v="505" actId="1076"/>
          <ac:spMkLst>
            <pc:docMk/>
            <pc:sldMk cId="3996772147" sldId="265"/>
            <ac:spMk id="17" creationId="{68588EE0-F2A3-3A82-F8E7-65BE1CC47245}"/>
          </ac:spMkLst>
        </pc:spChg>
        <pc:spChg chg="add mod">
          <ac:chgData name="Zhao, Brandon Y." userId="8090e316-a686-489f-8613-4dc4cc6d4305" providerId="ADAL" clId="{CFC87EE3-99D9-4EE5-8ABE-24F01FF98DA4}" dt="2023-03-14T04:34:23.128" v="505" actId="1076"/>
          <ac:spMkLst>
            <pc:docMk/>
            <pc:sldMk cId="3996772147" sldId="265"/>
            <ac:spMk id="18" creationId="{D6D99170-7C68-A4AE-6D0E-B959C6F583F9}"/>
          </ac:spMkLst>
        </pc:spChg>
        <pc:spChg chg="add del mod">
          <ac:chgData name="Zhao, Brandon Y." userId="8090e316-a686-489f-8613-4dc4cc6d4305" providerId="ADAL" clId="{CFC87EE3-99D9-4EE5-8ABE-24F01FF98DA4}" dt="2023-03-14T04:34:09.539" v="502" actId="478"/>
          <ac:spMkLst>
            <pc:docMk/>
            <pc:sldMk cId="3996772147" sldId="265"/>
            <ac:spMk id="20" creationId="{99773DCA-548B-BB73-A8F9-46389948EA2A}"/>
          </ac:spMkLst>
        </pc:spChg>
        <pc:spChg chg="add del mod">
          <ac:chgData name="Zhao, Brandon Y." userId="8090e316-a686-489f-8613-4dc4cc6d4305" providerId="ADAL" clId="{CFC87EE3-99D9-4EE5-8ABE-24F01FF98DA4}" dt="2023-03-14T04:34:07.130" v="501" actId="478"/>
          <ac:spMkLst>
            <pc:docMk/>
            <pc:sldMk cId="3996772147" sldId="265"/>
            <ac:spMk id="21" creationId="{303E49F5-D91D-69F5-E484-FE8F2C19C7EB}"/>
          </ac:spMkLst>
        </pc:spChg>
        <pc:spChg chg="add mod">
          <ac:chgData name="Zhao, Brandon Y." userId="8090e316-a686-489f-8613-4dc4cc6d4305" providerId="ADAL" clId="{CFC87EE3-99D9-4EE5-8ABE-24F01FF98DA4}" dt="2023-03-14T04:36:34.289" v="900" actId="113"/>
          <ac:spMkLst>
            <pc:docMk/>
            <pc:sldMk cId="3996772147" sldId="265"/>
            <ac:spMk id="26" creationId="{75B754B7-4E2C-A962-D7A3-A66E59785FFE}"/>
          </ac:spMkLst>
        </pc:spChg>
        <pc:graphicFrameChg chg="add mod">
          <ac:chgData name="Zhao, Brandon Y." userId="8090e316-a686-489f-8613-4dc4cc6d4305" providerId="ADAL" clId="{CFC87EE3-99D9-4EE5-8ABE-24F01FF98DA4}" dt="2023-03-14T04:34:23.128" v="505" actId="1076"/>
          <ac:graphicFrameMkLst>
            <pc:docMk/>
            <pc:sldMk cId="3996772147" sldId="265"/>
            <ac:graphicFrameMk id="4" creationId="{FAFA330F-9207-B44A-74B3-3DE002B174DD}"/>
          </ac:graphicFrameMkLst>
        </pc:graphicFrameChg>
        <pc:graphicFrameChg chg="add mod">
          <ac:chgData name="Zhao, Brandon Y." userId="8090e316-a686-489f-8613-4dc4cc6d4305" providerId="ADAL" clId="{CFC87EE3-99D9-4EE5-8ABE-24F01FF98DA4}" dt="2023-03-14T04:34:33.613" v="507" actId="1076"/>
          <ac:graphicFrameMkLst>
            <pc:docMk/>
            <pc:sldMk cId="3996772147" sldId="265"/>
            <ac:graphicFrameMk id="5" creationId="{BB1E1A3E-E0E1-48D7-E1C2-ECCE3EA8E791}"/>
          </ac:graphicFrameMkLst>
        </pc:graphicFrameChg>
        <pc:graphicFrameChg chg="add mod">
          <ac:chgData name="Zhao, Brandon Y." userId="8090e316-a686-489f-8613-4dc4cc6d4305" providerId="ADAL" clId="{CFC87EE3-99D9-4EE5-8ABE-24F01FF98DA4}" dt="2023-03-14T04:35:53.422" v="855" actId="1076"/>
          <ac:graphicFrameMkLst>
            <pc:docMk/>
            <pc:sldMk cId="3996772147" sldId="265"/>
            <ac:graphicFrameMk id="6" creationId="{0E34148F-CED8-DDF1-C2CF-DE6B4E3C6F99}"/>
          </ac:graphicFrameMkLst>
        </pc:graphicFrameChg>
        <pc:picChg chg="add mod">
          <ac:chgData name="Zhao, Brandon Y." userId="8090e316-a686-489f-8613-4dc4cc6d4305" providerId="ADAL" clId="{CFC87EE3-99D9-4EE5-8ABE-24F01FF98DA4}" dt="2023-03-14T04:34:28.102" v="506" actId="1076"/>
          <ac:picMkLst>
            <pc:docMk/>
            <pc:sldMk cId="3996772147" sldId="265"/>
            <ac:picMk id="7" creationId="{278EF02A-E7F7-1852-7597-EEBE09E25665}"/>
          </ac:picMkLst>
        </pc:picChg>
        <pc:picChg chg="add mod modCrop">
          <ac:chgData name="Zhao, Brandon Y." userId="8090e316-a686-489f-8613-4dc4cc6d4305" providerId="ADAL" clId="{CFC87EE3-99D9-4EE5-8ABE-24F01FF98DA4}" dt="2023-03-14T04:34:23.128" v="505" actId="1076"/>
          <ac:picMkLst>
            <pc:docMk/>
            <pc:sldMk cId="3996772147" sldId="265"/>
            <ac:picMk id="8" creationId="{9539B852-8EDA-2E75-4C94-9F6E7D5DBCA6}"/>
          </ac:picMkLst>
        </pc:picChg>
        <pc:picChg chg="add mod">
          <ac:chgData name="Zhao, Brandon Y." userId="8090e316-a686-489f-8613-4dc4cc6d4305" providerId="ADAL" clId="{CFC87EE3-99D9-4EE5-8ABE-24F01FF98DA4}" dt="2023-03-14T04:34:23.128" v="505" actId="1076"/>
          <ac:picMkLst>
            <pc:docMk/>
            <pc:sldMk cId="3996772147" sldId="265"/>
            <ac:picMk id="9" creationId="{DE1D5A94-1349-9EB7-4FEB-9AB8397D8126}"/>
          </ac:picMkLst>
        </pc:picChg>
        <pc:picChg chg="add mod">
          <ac:chgData name="Zhao, Brandon Y." userId="8090e316-a686-489f-8613-4dc4cc6d4305" providerId="ADAL" clId="{CFC87EE3-99D9-4EE5-8ABE-24F01FF98DA4}" dt="2023-03-14T04:34:23.128" v="505" actId="1076"/>
          <ac:picMkLst>
            <pc:docMk/>
            <pc:sldMk cId="3996772147" sldId="265"/>
            <ac:picMk id="10" creationId="{AA2D0DB5-B0A3-B960-9771-A344FFB8A870}"/>
          </ac:picMkLst>
        </pc:picChg>
        <pc:picChg chg="add mod">
          <ac:chgData name="Zhao, Brandon Y." userId="8090e316-a686-489f-8613-4dc4cc6d4305" providerId="ADAL" clId="{CFC87EE3-99D9-4EE5-8ABE-24F01FF98DA4}" dt="2023-03-14T04:34:23.128" v="505" actId="1076"/>
          <ac:picMkLst>
            <pc:docMk/>
            <pc:sldMk cId="3996772147" sldId="265"/>
            <ac:picMk id="11" creationId="{2732B47C-16DB-137B-0557-E3DDC77DA386}"/>
          </ac:picMkLst>
        </pc:picChg>
        <pc:picChg chg="add del mod">
          <ac:chgData name="Zhao, Brandon Y." userId="8090e316-a686-489f-8613-4dc4cc6d4305" providerId="ADAL" clId="{CFC87EE3-99D9-4EE5-8ABE-24F01FF98DA4}" dt="2023-03-14T04:34:04.044" v="498" actId="478"/>
          <ac:picMkLst>
            <pc:docMk/>
            <pc:sldMk cId="3996772147" sldId="265"/>
            <ac:picMk id="19" creationId="{51F5BCC6-202B-5364-E0B0-9E283BC03C12}"/>
          </ac:picMkLst>
        </pc:picChg>
        <pc:picChg chg="add mod ord modCrop">
          <ac:chgData name="Zhao, Brandon Y." userId="8090e316-a686-489f-8613-4dc4cc6d4305" providerId="ADAL" clId="{CFC87EE3-99D9-4EE5-8ABE-24F01FF98DA4}" dt="2023-03-14T04:34:23.128" v="505" actId="1076"/>
          <ac:picMkLst>
            <pc:docMk/>
            <pc:sldMk cId="3996772147" sldId="265"/>
            <ac:picMk id="22" creationId="{ED2E5B69-49BC-0C00-2462-64B0D67E1965}"/>
          </ac:picMkLst>
        </pc:picChg>
        <pc:picChg chg="add mod ord modCrop">
          <ac:chgData name="Zhao, Brandon Y." userId="8090e316-a686-489f-8613-4dc4cc6d4305" providerId="ADAL" clId="{CFC87EE3-99D9-4EE5-8ABE-24F01FF98DA4}" dt="2023-03-14T04:34:23.128" v="505" actId="1076"/>
          <ac:picMkLst>
            <pc:docMk/>
            <pc:sldMk cId="3996772147" sldId="265"/>
            <ac:picMk id="23" creationId="{EC866E0A-1872-1027-B5EE-9CCCE435AE82}"/>
          </ac:picMkLst>
        </pc:picChg>
        <pc:picChg chg="add mod">
          <ac:chgData name="Zhao, Brandon Y." userId="8090e316-a686-489f-8613-4dc4cc6d4305" providerId="ADAL" clId="{CFC87EE3-99D9-4EE5-8ABE-24F01FF98DA4}" dt="2023-03-14T05:18:15.839" v="3066" actId="1076"/>
          <ac:picMkLst>
            <pc:docMk/>
            <pc:sldMk cId="3996772147" sldId="265"/>
            <ac:picMk id="29" creationId="{5B1E931C-5251-F0DB-9752-47C5C3E5CA82}"/>
          </ac:picMkLst>
        </pc:picChg>
        <pc:cxnChg chg="add mod">
          <ac:chgData name="Zhao, Brandon Y." userId="8090e316-a686-489f-8613-4dc4cc6d4305" providerId="ADAL" clId="{CFC87EE3-99D9-4EE5-8ABE-24F01FF98DA4}" dt="2023-03-14T04:36:12.767" v="858" actId="13822"/>
          <ac:cxnSpMkLst>
            <pc:docMk/>
            <pc:sldMk cId="3996772147" sldId="265"/>
            <ac:cxnSpMk id="25" creationId="{FBA98C33-34C8-3CAB-0C17-A93CF79BB25F}"/>
          </ac:cxnSpMkLst>
        </pc:cxnChg>
      </pc:sldChg>
      <pc:sldChg chg="addSp delSp modSp new mod modNotesTx">
        <pc:chgData name="Zhao, Brandon Y." userId="8090e316-a686-489f-8613-4dc4cc6d4305" providerId="ADAL" clId="{CFC87EE3-99D9-4EE5-8ABE-24F01FF98DA4}" dt="2023-03-14T05:18:18.470" v="3067" actId="1076"/>
        <pc:sldMkLst>
          <pc:docMk/>
          <pc:sldMk cId="3314295922" sldId="266"/>
        </pc:sldMkLst>
        <pc:spChg chg="del">
          <ac:chgData name="Zhao, Brandon Y." userId="8090e316-a686-489f-8613-4dc4cc6d4305" providerId="ADAL" clId="{CFC87EE3-99D9-4EE5-8ABE-24F01FF98DA4}" dt="2023-03-14T04:37:09.628" v="903" actId="478"/>
          <ac:spMkLst>
            <pc:docMk/>
            <pc:sldMk cId="3314295922" sldId="266"/>
            <ac:spMk id="2" creationId="{6B70654F-366C-DEFC-6A6E-1615DC6B9CEA}"/>
          </ac:spMkLst>
        </pc:spChg>
        <pc:spChg chg="del">
          <ac:chgData name="Zhao, Brandon Y." userId="8090e316-a686-489f-8613-4dc4cc6d4305" providerId="ADAL" clId="{CFC87EE3-99D9-4EE5-8ABE-24F01FF98DA4}" dt="2023-03-14T04:37:08.799" v="902" actId="478"/>
          <ac:spMkLst>
            <pc:docMk/>
            <pc:sldMk cId="3314295922" sldId="266"/>
            <ac:spMk id="3" creationId="{E8C1DA19-78C2-F2E3-9CC6-E6D69143C605}"/>
          </ac:spMkLst>
        </pc:spChg>
        <pc:spChg chg="add mod">
          <ac:chgData name="Zhao, Brandon Y." userId="8090e316-a686-489f-8613-4dc4cc6d4305" providerId="ADAL" clId="{CFC87EE3-99D9-4EE5-8ABE-24F01FF98DA4}" dt="2023-03-14T04:39:46.991" v="1072" actId="1076"/>
          <ac:spMkLst>
            <pc:docMk/>
            <pc:sldMk cId="3314295922" sldId="266"/>
            <ac:spMk id="6" creationId="{1BF49490-E501-0AEE-246D-E8EFD47449F6}"/>
          </ac:spMkLst>
        </pc:spChg>
        <pc:spChg chg="add mod">
          <ac:chgData name="Zhao, Brandon Y." userId="8090e316-a686-489f-8613-4dc4cc6d4305" providerId="ADAL" clId="{CFC87EE3-99D9-4EE5-8ABE-24F01FF98DA4}" dt="2023-03-14T04:39:46.991" v="1072" actId="1076"/>
          <ac:spMkLst>
            <pc:docMk/>
            <pc:sldMk cId="3314295922" sldId="266"/>
            <ac:spMk id="8" creationId="{072B99AE-78B0-092D-210C-30FF9BC667D2}"/>
          </ac:spMkLst>
        </pc:spChg>
        <pc:spChg chg="add mod">
          <ac:chgData name="Zhao, Brandon Y." userId="8090e316-a686-489f-8613-4dc4cc6d4305" providerId="ADAL" clId="{CFC87EE3-99D9-4EE5-8ABE-24F01FF98DA4}" dt="2023-03-14T04:39:46.991" v="1072" actId="1076"/>
          <ac:spMkLst>
            <pc:docMk/>
            <pc:sldMk cId="3314295922" sldId="266"/>
            <ac:spMk id="9" creationId="{9AA26B3E-604A-549E-DAE4-F83324AD08D9}"/>
          </ac:spMkLst>
        </pc:spChg>
        <pc:spChg chg="add mod">
          <ac:chgData name="Zhao, Brandon Y." userId="8090e316-a686-489f-8613-4dc4cc6d4305" providerId="ADAL" clId="{CFC87EE3-99D9-4EE5-8ABE-24F01FF98DA4}" dt="2023-03-14T04:39:46.991" v="1072" actId="1076"/>
          <ac:spMkLst>
            <pc:docMk/>
            <pc:sldMk cId="3314295922" sldId="266"/>
            <ac:spMk id="10" creationId="{96A43647-A63D-2202-2604-395C06CE1A78}"/>
          </ac:spMkLst>
        </pc:spChg>
        <pc:spChg chg="add mod">
          <ac:chgData name="Zhao, Brandon Y." userId="8090e316-a686-489f-8613-4dc4cc6d4305" providerId="ADAL" clId="{CFC87EE3-99D9-4EE5-8ABE-24F01FF98DA4}" dt="2023-03-14T04:39:46.991" v="1072" actId="1076"/>
          <ac:spMkLst>
            <pc:docMk/>
            <pc:sldMk cId="3314295922" sldId="266"/>
            <ac:spMk id="12" creationId="{AF73A7E0-2BC1-8291-1A64-B3F0BC36B269}"/>
          </ac:spMkLst>
        </pc:spChg>
        <pc:spChg chg="add mod">
          <ac:chgData name="Zhao, Brandon Y." userId="8090e316-a686-489f-8613-4dc4cc6d4305" providerId="ADAL" clId="{CFC87EE3-99D9-4EE5-8ABE-24F01FF98DA4}" dt="2023-03-14T04:39:46.991" v="1072" actId="1076"/>
          <ac:spMkLst>
            <pc:docMk/>
            <pc:sldMk cId="3314295922" sldId="266"/>
            <ac:spMk id="13" creationId="{535AEA0F-8788-2403-89C4-9809F24FDCCF}"/>
          </ac:spMkLst>
        </pc:spChg>
        <pc:spChg chg="add mod">
          <ac:chgData name="Zhao, Brandon Y." userId="8090e316-a686-489f-8613-4dc4cc6d4305" providerId="ADAL" clId="{CFC87EE3-99D9-4EE5-8ABE-24F01FF98DA4}" dt="2023-03-14T04:39:46.991" v="1072" actId="1076"/>
          <ac:spMkLst>
            <pc:docMk/>
            <pc:sldMk cId="3314295922" sldId="266"/>
            <ac:spMk id="14" creationId="{2163B226-CF66-3133-B1C6-FC86A4EFD83F}"/>
          </ac:spMkLst>
        </pc:spChg>
        <pc:spChg chg="add del mod">
          <ac:chgData name="Zhao, Brandon Y." userId="8090e316-a686-489f-8613-4dc4cc6d4305" providerId="ADAL" clId="{CFC87EE3-99D9-4EE5-8ABE-24F01FF98DA4}" dt="2023-03-14T04:39:05.188" v="962" actId="478"/>
          <ac:spMkLst>
            <pc:docMk/>
            <pc:sldMk cId="3314295922" sldId="266"/>
            <ac:spMk id="17" creationId="{0E1B4328-8F30-3953-9A9B-94BD5D41EDF0}"/>
          </ac:spMkLst>
        </pc:spChg>
        <pc:spChg chg="add del mod">
          <ac:chgData name="Zhao, Brandon Y." userId="8090e316-a686-489f-8613-4dc4cc6d4305" providerId="ADAL" clId="{CFC87EE3-99D9-4EE5-8ABE-24F01FF98DA4}" dt="2023-03-14T04:39:02.531" v="960" actId="478"/>
          <ac:spMkLst>
            <pc:docMk/>
            <pc:sldMk cId="3314295922" sldId="266"/>
            <ac:spMk id="18" creationId="{ED856284-AF03-56B8-6AF1-4787FE08BEB3}"/>
          </ac:spMkLst>
        </pc:spChg>
        <pc:spChg chg="add mod">
          <ac:chgData name="Zhao, Brandon Y." userId="8090e316-a686-489f-8613-4dc4cc6d4305" providerId="ADAL" clId="{CFC87EE3-99D9-4EE5-8ABE-24F01FF98DA4}" dt="2023-03-14T04:39:46.991" v="1072" actId="1076"/>
          <ac:spMkLst>
            <pc:docMk/>
            <pc:sldMk cId="3314295922" sldId="266"/>
            <ac:spMk id="20" creationId="{D8F8BBF0-9D45-516B-D89A-76CE356111BB}"/>
          </ac:spMkLst>
        </pc:spChg>
        <pc:spChg chg="add mod">
          <ac:chgData name="Zhao, Brandon Y." userId="8090e316-a686-489f-8613-4dc4cc6d4305" providerId="ADAL" clId="{CFC87EE3-99D9-4EE5-8ABE-24F01FF98DA4}" dt="2023-03-14T04:39:46.991" v="1072" actId="1076"/>
          <ac:spMkLst>
            <pc:docMk/>
            <pc:sldMk cId="3314295922" sldId="266"/>
            <ac:spMk id="21" creationId="{614F3145-159F-0EC2-B65A-B0F9A315DC24}"/>
          </ac:spMkLst>
        </pc:spChg>
        <pc:spChg chg="add mod">
          <ac:chgData name="Zhao, Brandon Y." userId="8090e316-a686-489f-8613-4dc4cc6d4305" providerId="ADAL" clId="{CFC87EE3-99D9-4EE5-8ABE-24F01FF98DA4}" dt="2023-03-14T04:39:46.991" v="1072" actId="1076"/>
          <ac:spMkLst>
            <pc:docMk/>
            <pc:sldMk cId="3314295922" sldId="266"/>
            <ac:spMk id="22" creationId="{16DE4856-B786-2650-EF2D-6B93C68562ED}"/>
          </ac:spMkLst>
        </pc:spChg>
        <pc:graphicFrameChg chg="add mod">
          <ac:chgData name="Zhao, Brandon Y." userId="8090e316-a686-489f-8613-4dc4cc6d4305" providerId="ADAL" clId="{CFC87EE3-99D9-4EE5-8ABE-24F01FF98DA4}" dt="2023-03-14T04:39:46.991" v="1072" actId="1076"/>
          <ac:graphicFrameMkLst>
            <pc:docMk/>
            <pc:sldMk cId="3314295922" sldId="266"/>
            <ac:graphicFrameMk id="4" creationId="{823A1AD6-4EE6-46E9-4364-A31FD0995093}"/>
          </ac:graphicFrameMkLst>
        </pc:graphicFrameChg>
        <pc:picChg chg="add del mod">
          <ac:chgData name="Zhao, Brandon Y." userId="8090e316-a686-489f-8613-4dc4cc6d4305" providerId="ADAL" clId="{CFC87EE3-99D9-4EE5-8ABE-24F01FF98DA4}" dt="2023-03-14T04:39:00.639" v="958" actId="478"/>
          <ac:picMkLst>
            <pc:docMk/>
            <pc:sldMk cId="3314295922" sldId="266"/>
            <ac:picMk id="5" creationId="{3C1D9B67-8DC7-D0E9-EA7B-52D7A6FFF453}"/>
          </ac:picMkLst>
        </pc:picChg>
        <pc:picChg chg="add mod">
          <ac:chgData name="Zhao, Brandon Y." userId="8090e316-a686-489f-8613-4dc4cc6d4305" providerId="ADAL" clId="{CFC87EE3-99D9-4EE5-8ABE-24F01FF98DA4}" dt="2023-03-14T04:39:46.991" v="1072" actId="1076"/>
          <ac:picMkLst>
            <pc:docMk/>
            <pc:sldMk cId="3314295922" sldId="266"/>
            <ac:picMk id="7" creationId="{5CF9D0B0-1781-39A0-6F8B-84CCA0D41126}"/>
          </ac:picMkLst>
        </pc:picChg>
        <pc:picChg chg="add mod">
          <ac:chgData name="Zhao, Brandon Y." userId="8090e316-a686-489f-8613-4dc4cc6d4305" providerId="ADAL" clId="{CFC87EE3-99D9-4EE5-8ABE-24F01FF98DA4}" dt="2023-03-14T04:39:46.991" v="1072" actId="1076"/>
          <ac:picMkLst>
            <pc:docMk/>
            <pc:sldMk cId="3314295922" sldId="266"/>
            <ac:picMk id="11" creationId="{CF7B24F9-62EE-4C88-DD7D-C7F4F414EF34}"/>
          </ac:picMkLst>
        </pc:picChg>
        <pc:picChg chg="add mod">
          <ac:chgData name="Zhao, Brandon Y." userId="8090e316-a686-489f-8613-4dc4cc6d4305" providerId="ADAL" clId="{CFC87EE3-99D9-4EE5-8ABE-24F01FF98DA4}" dt="2023-03-14T04:39:46.991" v="1072" actId="1076"/>
          <ac:picMkLst>
            <pc:docMk/>
            <pc:sldMk cId="3314295922" sldId="266"/>
            <ac:picMk id="16" creationId="{E096C159-2BE7-DAC6-1BA8-A5EC88C1AC3C}"/>
          </ac:picMkLst>
        </pc:picChg>
        <pc:picChg chg="add mod">
          <ac:chgData name="Zhao, Brandon Y." userId="8090e316-a686-489f-8613-4dc4cc6d4305" providerId="ADAL" clId="{CFC87EE3-99D9-4EE5-8ABE-24F01FF98DA4}" dt="2023-03-14T04:39:46.991" v="1072" actId="1076"/>
          <ac:picMkLst>
            <pc:docMk/>
            <pc:sldMk cId="3314295922" sldId="266"/>
            <ac:picMk id="19" creationId="{AF0F7C8D-9559-FAC3-666C-EDC079A91915}"/>
          </ac:picMkLst>
        </pc:picChg>
        <pc:picChg chg="add mod">
          <ac:chgData name="Zhao, Brandon Y." userId="8090e316-a686-489f-8613-4dc4cc6d4305" providerId="ADAL" clId="{CFC87EE3-99D9-4EE5-8ABE-24F01FF98DA4}" dt="2023-03-14T05:18:18.470" v="3067" actId="1076"/>
          <ac:picMkLst>
            <pc:docMk/>
            <pc:sldMk cId="3314295922" sldId="266"/>
            <ac:picMk id="24" creationId="{595D3BE3-F737-6A84-E58E-04984C93D77A}"/>
          </ac:picMkLst>
        </pc:picChg>
        <pc:cxnChg chg="add mod">
          <ac:chgData name="Zhao, Brandon Y." userId="8090e316-a686-489f-8613-4dc4cc6d4305" providerId="ADAL" clId="{CFC87EE3-99D9-4EE5-8ABE-24F01FF98DA4}" dt="2023-03-14T04:39:46.991" v="1072" actId="1076"/>
          <ac:cxnSpMkLst>
            <pc:docMk/>
            <pc:sldMk cId="3314295922" sldId="266"/>
            <ac:cxnSpMk id="15" creationId="{140D8FC2-D880-7CAE-7C72-C36D5BE28597}"/>
          </ac:cxnSpMkLst>
        </pc:cxnChg>
      </pc:sldChg>
    </pc:docChg>
  </pc:docChgLst>
  <pc:docChgLst>
    <pc:chgData name="Zhao, Brandon Y." userId="8090e316-a686-489f-8613-4dc4cc6d4305" providerId="ADAL" clId="{96E2A8D7-4F88-479D-AD45-4E96DACBEC86}"/>
    <pc:docChg chg="undo custSel addSld modSld">
      <pc:chgData name="Zhao, Brandon Y." userId="8090e316-a686-489f-8613-4dc4cc6d4305" providerId="ADAL" clId="{96E2A8D7-4F88-479D-AD45-4E96DACBEC86}" dt="2023-03-15T07:02:13.612" v="5823"/>
      <pc:docMkLst>
        <pc:docMk/>
      </pc:docMkLst>
      <pc:sldChg chg="addSp delSp modSp mod modTransition modAnim">
        <pc:chgData name="Zhao, Brandon Y." userId="8090e316-a686-489f-8613-4dc4cc6d4305" providerId="ADAL" clId="{96E2A8D7-4F88-479D-AD45-4E96DACBEC86}" dt="2023-03-15T07:02:13.612" v="5823"/>
        <pc:sldMkLst>
          <pc:docMk/>
          <pc:sldMk cId="2777746445" sldId="256"/>
        </pc:sldMkLst>
        <pc:spChg chg="mod">
          <ac:chgData name="Zhao, Brandon Y." userId="8090e316-a686-489f-8613-4dc4cc6d4305" providerId="ADAL" clId="{96E2A8D7-4F88-479D-AD45-4E96DACBEC86}" dt="2023-03-15T04:57:49.358" v="79" actId="20577"/>
          <ac:spMkLst>
            <pc:docMk/>
            <pc:sldMk cId="2777746445" sldId="256"/>
            <ac:spMk id="5" creationId="{BD63E4F7-5214-D933-D2D8-DE4ED20FD93B}"/>
          </ac:spMkLst>
        </pc:spChg>
        <pc:picChg chg="del">
          <ac:chgData name="Zhao, Brandon Y." userId="8090e316-a686-489f-8613-4dc4cc6d4305" providerId="ADAL" clId="{96E2A8D7-4F88-479D-AD45-4E96DACBEC86}" dt="2023-03-15T04:47:32.572" v="0"/>
          <ac:picMkLst>
            <pc:docMk/>
            <pc:sldMk cId="2777746445" sldId="256"/>
            <ac:picMk id="8" creationId="{71AA7AB7-731D-DF84-B691-354AF4DE4D8C}"/>
          </ac:picMkLst>
        </pc:picChg>
        <pc:picChg chg="add del mod">
          <ac:chgData name="Zhao, Brandon Y." userId="8090e316-a686-489f-8613-4dc4cc6d4305" providerId="ADAL" clId="{96E2A8D7-4F88-479D-AD45-4E96DACBEC86}" dt="2023-03-15T07:02:03.216" v="5822"/>
          <ac:picMkLst>
            <pc:docMk/>
            <pc:sldMk cId="2777746445" sldId="256"/>
            <ac:picMk id="9" creationId="{776B38A9-4DB5-1599-278B-6461FAB21555}"/>
          </ac:picMkLst>
        </pc:picChg>
        <pc:picChg chg="add del mod">
          <ac:chgData name="Zhao, Brandon Y." userId="8090e316-a686-489f-8613-4dc4cc6d4305" providerId="ADAL" clId="{96E2A8D7-4F88-479D-AD45-4E96DACBEC86}" dt="2023-03-15T07:02:13.612" v="5823"/>
          <ac:picMkLst>
            <pc:docMk/>
            <pc:sldMk cId="2777746445" sldId="256"/>
            <ac:picMk id="12" creationId="{6633CDA3-FEBE-B34C-9126-E910E6D3D94B}"/>
          </ac:picMkLst>
        </pc:picChg>
        <pc:picChg chg="add mod">
          <ac:chgData name="Zhao, Brandon Y." userId="8090e316-a686-489f-8613-4dc4cc6d4305" providerId="ADAL" clId="{96E2A8D7-4F88-479D-AD45-4E96DACBEC86}" dt="2023-03-15T07:02:13.612" v="5823"/>
          <ac:picMkLst>
            <pc:docMk/>
            <pc:sldMk cId="2777746445" sldId="256"/>
            <ac:picMk id="13" creationId="{0D776D2B-283E-D58E-5367-C8551A5EC0B0}"/>
          </ac:picMkLst>
        </pc:picChg>
      </pc:sldChg>
      <pc:sldChg chg="addSp delSp modSp mod modTransition delAnim modAnim modNotesTx">
        <pc:chgData name="Zhao, Brandon Y." userId="8090e316-a686-489f-8613-4dc4cc6d4305" providerId="ADAL" clId="{96E2A8D7-4F88-479D-AD45-4E96DACBEC86}" dt="2023-03-15T06:47:18.054" v="5785"/>
        <pc:sldMkLst>
          <pc:docMk/>
          <pc:sldMk cId="1628344563" sldId="257"/>
        </pc:sldMkLst>
        <pc:picChg chg="add del mod">
          <ac:chgData name="Zhao, Brandon Y." userId="8090e316-a686-489f-8613-4dc4cc6d4305" providerId="ADAL" clId="{96E2A8D7-4F88-479D-AD45-4E96DACBEC86}" dt="2023-03-15T06:46:38.281" v="5784"/>
          <ac:picMkLst>
            <pc:docMk/>
            <pc:sldMk cId="1628344563" sldId="257"/>
            <ac:picMk id="14" creationId="{6378F36D-233F-BC79-1414-1FD577BC8DC9}"/>
          </ac:picMkLst>
        </pc:picChg>
        <pc:picChg chg="add del mod">
          <ac:chgData name="Zhao, Brandon Y." userId="8090e316-a686-489f-8613-4dc4cc6d4305" providerId="ADAL" clId="{96E2A8D7-4F88-479D-AD45-4E96DACBEC86}" dt="2023-03-15T06:47:18.054" v="5785"/>
          <ac:picMkLst>
            <pc:docMk/>
            <pc:sldMk cId="1628344563" sldId="257"/>
            <ac:picMk id="19" creationId="{80A54196-1D0B-97AA-F173-945EDD59D353}"/>
          </ac:picMkLst>
        </pc:picChg>
        <pc:picChg chg="add mod">
          <ac:chgData name="Zhao, Brandon Y." userId="8090e316-a686-489f-8613-4dc4cc6d4305" providerId="ADAL" clId="{96E2A8D7-4F88-479D-AD45-4E96DACBEC86}" dt="2023-03-15T06:47:18.054" v="5785"/>
          <ac:picMkLst>
            <pc:docMk/>
            <pc:sldMk cId="1628344563" sldId="257"/>
            <ac:picMk id="20" creationId="{73EB1053-C959-95FD-0FBF-D5E9D9F55DDE}"/>
          </ac:picMkLst>
        </pc:picChg>
        <pc:picChg chg="del">
          <ac:chgData name="Zhao, Brandon Y." userId="8090e316-a686-489f-8613-4dc4cc6d4305" providerId="ADAL" clId="{96E2A8D7-4F88-479D-AD45-4E96DACBEC86}" dt="2023-03-15T04:47:32.572" v="0"/>
          <ac:picMkLst>
            <pc:docMk/>
            <pc:sldMk cId="1628344563" sldId="257"/>
            <ac:picMk id="34" creationId="{00F38315-FF31-4239-2D6D-734FACC1B3B0}"/>
          </ac:picMkLst>
        </pc:picChg>
        <pc:cxnChg chg="add mod">
          <ac:chgData name="Zhao, Brandon Y." userId="8090e316-a686-489f-8613-4dc4cc6d4305" providerId="ADAL" clId="{96E2A8D7-4F88-479D-AD45-4E96DACBEC86}" dt="2023-03-15T04:49:16.854" v="7" actId="1076"/>
          <ac:cxnSpMkLst>
            <pc:docMk/>
            <pc:sldMk cId="1628344563" sldId="257"/>
            <ac:cxnSpMk id="2" creationId="{1E7BD0D3-0AA5-BA53-C8FA-2BAB0D656E40}"/>
          </ac:cxnSpMkLst>
        </pc:cxnChg>
        <pc:cxnChg chg="del">
          <ac:chgData name="Zhao, Brandon Y." userId="8090e316-a686-489f-8613-4dc4cc6d4305" providerId="ADAL" clId="{96E2A8D7-4F88-479D-AD45-4E96DACBEC86}" dt="2023-03-15T04:48:43.552" v="1" actId="478"/>
          <ac:cxnSpMkLst>
            <pc:docMk/>
            <pc:sldMk cId="1628344563" sldId="257"/>
            <ac:cxnSpMk id="11" creationId="{52E23667-9788-8CE5-D44D-BD4A335849DA}"/>
          </ac:cxnSpMkLst>
        </pc:cxnChg>
      </pc:sldChg>
      <pc:sldChg chg="addSp delSp modSp mod modTransition delAnim modAnim modNotesTx">
        <pc:chgData name="Zhao, Brandon Y." userId="8090e316-a686-489f-8613-4dc4cc6d4305" providerId="ADAL" clId="{96E2A8D7-4F88-479D-AD45-4E96DACBEC86}" dt="2023-03-15T06:50:26.570" v="5793"/>
        <pc:sldMkLst>
          <pc:docMk/>
          <pc:sldMk cId="4059339980" sldId="258"/>
        </pc:sldMkLst>
        <pc:spChg chg="add del mod">
          <ac:chgData name="Zhao, Brandon Y." userId="8090e316-a686-489f-8613-4dc4cc6d4305" providerId="ADAL" clId="{96E2A8D7-4F88-479D-AD45-4E96DACBEC86}" dt="2023-03-15T05:12:41.681" v="516" actId="478"/>
          <ac:spMkLst>
            <pc:docMk/>
            <pc:sldMk cId="4059339980" sldId="258"/>
            <ac:spMk id="2" creationId="{F44299FB-5E35-99E1-655F-ECD7E87A767D}"/>
          </ac:spMkLst>
        </pc:spChg>
        <pc:spChg chg="add del mod">
          <ac:chgData name="Zhao, Brandon Y." userId="8090e316-a686-489f-8613-4dc4cc6d4305" providerId="ADAL" clId="{96E2A8D7-4F88-479D-AD45-4E96DACBEC86}" dt="2023-03-15T05:12:28.850" v="514" actId="478"/>
          <ac:spMkLst>
            <pc:docMk/>
            <pc:sldMk cId="4059339980" sldId="258"/>
            <ac:spMk id="21" creationId="{A6FDFA9A-1C47-8668-2844-7B6B2DDCD0BC}"/>
          </ac:spMkLst>
        </pc:spChg>
        <pc:spChg chg="add del mod">
          <ac:chgData name="Zhao, Brandon Y." userId="8090e316-a686-489f-8613-4dc4cc6d4305" providerId="ADAL" clId="{96E2A8D7-4F88-479D-AD45-4E96DACBEC86}" dt="2023-03-15T05:14:10.690" v="583" actId="478"/>
          <ac:spMkLst>
            <pc:docMk/>
            <pc:sldMk cId="4059339980" sldId="258"/>
            <ac:spMk id="30" creationId="{BAD1A444-8B92-5BE2-4F10-915C30BD5086}"/>
          </ac:spMkLst>
        </pc:spChg>
        <pc:picChg chg="add mod">
          <ac:chgData name="Zhao, Brandon Y." userId="8090e316-a686-489f-8613-4dc4cc6d4305" providerId="ADAL" clId="{96E2A8D7-4F88-479D-AD45-4E96DACBEC86}" dt="2023-03-15T06:50:26.570" v="5793"/>
          <ac:picMkLst>
            <pc:docMk/>
            <pc:sldMk cId="4059339980" sldId="258"/>
            <ac:picMk id="37" creationId="{09BCBBED-AD2E-378D-CB01-4C16ECA80D44}"/>
          </ac:picMkLst>
        </pc:picChg>
        <pc:picChg chg="del">
          <ac:chgData name="Zhao, Brandon Y." userId="8090e316-a686-489f-8613-4dc4cc6d4305" providerId="ADAL" clId="{96E2A8D7-4F88-479D-AD45-4E96DACBEC86}" dt="2023-03-15T04:47:32.572" v="0"/>
          <ac:picMkLst>
            <pc:docMk/>
            <pc:sldMk cId="4059339980" sldId="258"/>
            <ac:picMk id="65" creationId="{DA95D13C-BBDC-9500-71C8-9132AC04982C}"/>
          </ac:picMkLst>
        </pc:picChg>
        <pc:cxnChg chg="add del mod">
          <ac:chgData name="Zhao, Brandon Y." userId="8090e316-a686-489f-8613-4dc4cc6d4305" providerId="ADAL" clId="{96E2A8D7-4F88-479D-AD45-4E96DACBEC86}" dt="2023-03-15T05:13:07.017" v="520" actId="478"/>
          <ac:cxnSpMkLst>
            <pc:docMk/>
            <pc:sldMk cId="4059339980" sldId="258"/>
            <ac:cxnSpMk id="18" creationId="{BA32029F-B14E-DAA7-266F-21D036C1B66B}"/>
          </ac:cxnSpMkLst>
        </pc:cxnChg>
        <pc:cxnChg chg="mod">
          <ac:chgData name="Zhao, Brandon Y." userId="8090e316-a686-489f-8613-4dc4cc6d4305" providerId="ADAL" clId="{96E2A8D7-4F88-479D-AD45-4E96DACBEC86}" dt="2023-03-15T05:12:41.681" v="516" actId="478"/>
          <ac:cxnSpMkLst>
            <pc:docMk/>
            <pc:sldMk cId="4059339980" sldId="258"/>
            <ac:cxnSpMk id="19" creationId="{771CB68B-9E99-77CE-BE76-7300780F17CF}"/>
          </ac:cxnSpMkLst>
        </pc:cxnChg>
        <pc:cxnChg chg="add mod">
          <ac:chgData name="Zhao, Brandon Y." userId="8090e316-a686-489f-8613-4dc4cc6d4305" providerId="ADAL" clId="{96E2A8D7-4F88-479D-AD45-4E96DACBEC86}" dt="2023-03-15T05:14:08.246" v="582" actId="1076"/>
          <ac:cxnSpMkLst>
            <pc:docMk/>
            <pc:sldMk cId="4059339980" sldId="258"/>
            <ac:cxnSpMk id="26" creationId="{186427BA-C65E-1A83-4AD7-A9C65F54FC0D}"/>
          </ac:cxnSpMkLst>
        </pc:cxnChg>
        <pc:cxnChg chg="del mod">
          <ac:chgData name="Zhao, Brandon Y." userId="8090e316-a686-489f-8613-4dc4cc6d4305" providerId="ADAL" clId="{96E2A8D7-4F88-479D-AD45-4E96DACBEC86}" dt="2023-03-15T05:11:48.596" v="509" actId="478"/>
          <ac:cxnSpMkLst>
            <pc:docMk/>
            <pc:sldMk cId="4059339980" sldId="258"/>
            <ac:cxnSpMk id="28" creationId="{C9D3482B-DBB0-9F1B-B16F-EDB7836A8509}"/>
          </ac:cxnSpMkLst>
        </pc:cxnChg>
      </pc:sldChg>
      <pc:sldChg chg="addSp delSp modSp mod modTransition delAnim modAnim modNotesTx">
        <pc:chgData name="Zhao, Brandon Y." userId="8090e316-a686-489f-8613-4dc4cc6d4305" providerId="ADAL" clId="{96E2A8D7-4F88-479D-AD45-4E96DACBEC86}" dt="2023-03-15T06:50:26.570" v="5793"/>
        <pc:sldMkLst>
          <pc:docMk/>
          <pc:sldMk cId="2774699504" sldId="259"/>
        </pc:sldMkLst>
        <pc:spChg chg="add mod">
          <ac:chgData name="Zhao, Brandon Y." userId="8090e316-a686-489f-8613-4dc4cc6d4305" providerId="ADAL" clId="{96E2A8D7-4F88-479D-AD45-4E96DACBEC86}" dt="2023-03-15T06:02:23.767" v="2378" actId="1076"/>
          <ac:spMkLst>
            <pc:docMk/>
            <pc:sldMk cId="2774699504" sldId="259"/>
            <ac:spMk id="20" creationId="{F82E0CF7-7956-8798-D712-41FA38F905C6}"/>
          </ac:spMkLst>
        </pc:spChg>
        <pc:spChg chg="add mod">
          <ac:chgData name="Zhao, Brandon Y." userId="8090e316-a686-489f-8613-4dc4cc6d4305" providerId="ADAL" clId="{96E2A8D7-4F88-479D-AD45-4E96DACBEC86}" dt="2023-03-15T06:01:35.164" v="2374" actId="1076"/>
          <ac:spMkLst>
            <pc:docMk/>
            <pc:sldMk cId="2774699504" sldId="259"/>
            <ac:spMk id="22" creationId="{F7EECF03-57B7-BE98-6A9C-D502C58AE0B9}"/>
          </ac:spMkLst>
        </pc:spChg>
        <pc:spChg chg="mod">
          <ac:chgData name="Zhao, Brandon Y." userId="8090e316-a686-489f-8613-4dc4cc6d4305" providerId="ADAL" clId="{96E2A8D7-4F88-479D-AD45-4E96DACBEC86}" dt="2023-03-15T05:59:46.617" v="2359" actId="1076"/>
          <ac:spMkLst>
            <pc:docMk/>
            <pc:sldMk cId="2774699504" sldId="259"/>
            <ac:spMk id="27" creationId="{A4812733-55DC-A65C-81E6-FE8838E01F3E}"/>
          </ac:spMkLst>
        </pc:spChg>
        <pc:spChg chg="del">
          <ac:chgData name="Zhao, Brandon Y." userId="8090e316-a686-489f-8613-4dc4cc6d4305" providerId="ADAL" clId="{96E2A8D7-4F88-479D-AD45-4E96DACBEC86}" dt="2023-03-15T06:23:39.752" v="3491" actId="21"/>
          <ac:spMkLst>
            <pc:docMk/>
            <pc:sldMk cId="2774699504" sldId="259"/>
            <ac:spMk id="29" creationId="{904BBE4B-EFC3-F91F-740B-FD179CC8F029}"/>
          </ac:spMkLst>
        </pc:spChg>
        <pc:spChg chg="del">
          <ac:chgData name="Zhao, Brandon Y." userId="8090e316-a686-489f-8613-4dc4cc6d4305" providerId="ADAL" clId="{96E2A8D7-4F88-479D-AD45-4E96DACBEC86}" dt="2023-03-15T06:23:39.752" v="3491" actId="21"/>
          <ac:spMkLst>
            <pc:docMk/>
            <pc:sldMk cId="2774699504" sldId="259"/>
            <ac:spMk id="30" creationId="{7E6BC6B3-60BD-5A51-D3F7-4855AF4F13A4}"/>
          </ac:spMkLst>
        </pc:spChg>
        <pc:spChg chg="del">
          <ac:chgData name="Zhao, Brandon Y." userId="8090e316-a686-489f-8613-4dc4cc6d4305" providerId="ADAL" clId="{96E2A8D7-4F88-479D-AD45-4E96DACBEC86}" dt="2023-03-15T06:23:39.752" v="3491" actId="21"/>
          <ac:spMkLst>
            <pc:docMk/>
            <pc:sldMk cId="2774699504" sldId="259"/>
            <ac:spMk id="31" creationId="{6B76F3B4-B0EC-E4A3-33E3-AE8019F9A876}"/>
          </ac:spMkLst>
        </pc:spChg>
        <pc:spChg chg="del">
          <ac:chgData name="Zhao, Brandon Y." userId="8090e316-a686-489f-8613-4dc4cc6d4305" providerId="ADAL" clId="{96E2A8D7-4F88-479D-AD45-4E96DACBEC86}" dt="2023-03-15T06:23:39.752" v="3491" actId="21"/>
          <ac:spMkLst>
            <pc:docMk/>
            <pc:sldMk cId="2774699504" sldId="259"/>
            <ac:spMk id="32" creationId="{1ED07DF5-8CDB-E979-E93D-7A47AFEDB1C1}"/>
          </ac:spMkLst>
        </pc:spChg>
        <pc:graphicFrameChg chg="del mod">
          <ac:chgData name="Zhao, Brandon Y." userId="8090e316-a686-489f-8613-4dc4cc6d4305" providerId="ADAL" clId="{96E2A8D7-4F88-479D-AD45-4E96DACBEC86}" dt="2023-03-15T05:19:39.893" v="662" actId="478"/>
          <ac:graphicFrameMkLst>
            <pc:docMk/>
            <pc:sldMk cId="2774699504" sldId="259"/>
            <ac:graphicFrameMk id="7" creationId="{EE0D4E5D-E581-7A6D-BD23-20BC593C3DE2}"/>
          </ac:graphicFrameMkLst>
        </pc:graphicFrameChg>
        <pc:graphicFrameChg chg="del mod">
          <ac:chgData name="Zhao, Brandon Y." userId="8090e316-a686-489f-8613-4dc4cc6d4305" providerId="ADAL" clId="{96E2A8D7-4F88-479D-AD45-4E96DACBEC86}" dt="2023-03-15T05:19:23.046" v="660" actId="478"/>
          <ac:graphicFrameMkLst>
            <pc:docMk/>
            <pc:sldMk cId="2774699504" sldId="259"/>
            <ac:graphicFrameMk id="16" creationId="{6FDBE1FD-C10B-AFD9-D98E-748AF29B4CBE}"/>
          </ac:graphicFrameMkLst>
        </pc:graphicFrameChg>
        <pc:picChg chg="add mod">
          <ac:chgData name="Zhao, Brandon Y." userId="8090e316-a686-489f-8613-4dc4cc6d4305" providerId="ADAL" clId="{96E2A8D7-4F88-479D-AD45-4E96DACBEC86}" dt="2023-03-15T05:06:57.152" v="432" actId="1076"/>
          <ac:picMkLst>
            <pc:docMk/>
            <pc:sldMk cId="2774699504" sldId="259"/>
            <ac:picMk id="3" creationId="{D8CB7E73-B8CA-C2C2-5077-DEB194773E84}"/>
          </ac:picMkLst>
        </pc:picChg>
        <pc:picChg chg="add del mod">
          <ac:chgData name="Zhao, Brandon Y." userId="8090e316-a686-489f-8613-4dc4cc6d4305" providerId="ADAL" clId="{96E2A8D7-4F88-479D-AD45-4E96DACBEC86}" dt="2023-03-15T05:06:38.771" v="424" actId="478"/>
          <ac:picMkLst>
            <pc:docMk/>
            <pc:sldMk cId="2774699504" sldId="259"/>
            <ac:picMk id="8" creationId="{6E533A0C-C044-2E1A-273D-6943B70149A7}"/>
          </ac:picMkLst>
        </pc:picChg>
        <pc:picChg chg="add mod ord">
          <ac:chgData name="Zhao, Brandon Y." userId="8090e316-a686-489f-8613-4dc4cc6d4305" providerId="ADAL" clId="{96E2A8D7-4F88-479D-AD45-4E96DACBEC86}" dt="2023-03-15T05:19:53.141" v="666" actId="167"/>
          <ac:picMkLst>
            <pc:docMk/>
            <pc:sldMk cId="2774699504" sldId="259"/>
            <ac:picMk id="15" creationId="{B5E814D8-B2C1-3D69-F0A3-78E5D05F1180}"/>
          </ac:picMkLst>
        </pc:picChg>
        <pc:picChg chg="mod">
          <ac:chgData name="Zhao, Brandon Y." userId="8090e316-a686-489f-8613-4dc4cc6d4305" providerId="ADAL" clId="{96E2A8D7-4F88-479D-AD45-4E96DACBEC86}" dt="2023-03-15T06:05:01" v="2390" actId="1076"/>
          <ac:picMkLst>
            <pc:docMk/>
            <pc:sldMk cId="2774699504" sldId="259"/>
            <ac:picMk id="17" creationId="{C1562BAA-EBA3-57AF-2DFA-84C48768E897}"/>
          </ac:picMkLst>
        </pc:picChg>
        <pc:picChg chg="add mod">
          <ac:chgData name="Zhao, Brandon Y." userId="8090e316-a686-489f-8613-4dc4cc6d4305" providerId="ADAL" clId="{96E2A8D7-4F88-479D-AD45-4E96DACBEC86}" dt="2023-03-15T06:50:26.570" v="5793"/>
          <ac:picMkLst>
            <pc:docMk/>
            <pc:sldMk cId="2774699504" sldId="259"/>
            <ac:picMk id="36" creationId="{B08565A0-18F4-37E3-AF76-F8EED361F75F}"/>
          </ac:picMkLst>
        </pc:picChg>
        <pc:picChg chg="del">
          <ac:chgData name="Zhao, Brandon Y." userId="8090e316-a686-489f-8613-4dc4cc6d4305" providerId="ADAL" clId="{96E2A8D7-4F88-479D-AD45-4E96DACBEC86}" dt="2023-03-15T04:47:32.572" v="0"/>
          <ac:picMkLst>
            <pc:docMk/>
            <pc:sldMk cId="2774699504" sldId="259"/>
            <ac:picMk id="64" creationId="{59814B9F-7BD2-D90E-18B6-000999C475D3}"/>
          </ac:picMkLst>
        </pc:picChg>
        <pc:cxnChg chg="add del mod">
          <ac:chgData name="Zhao, Brandon Y." userId="8090e316-a686-489f-8613-4dc4cc6d4305" providerId="ADAL" clId="{96E2A8D7-4F88-479D-AD45-4E96DACBEC86}" dt="2023-03-15T06:03:41.721" v="2381" actId="21"/>
          <ac:cxnSpMkLst>
            <pc:docMk/>
            <pc:sldMk cId="2774699504" sldId="259"/>
            <ac:cxnSpMk id="9" creationId="{38F83670-BC3F-1B97-3949-87306B4521D2}"/>
          </ac:cxnSpMkLst>
        </pc:cxnChg>
        <pc:cxnChg chg="del mod">
          <ac:chgData name="Zhao, Brandon Y." userId="8090e316-a686-489f-8613-4dc4cc6d4305" providerId="ADAL" clId="{96E2A8D7-4F88-479D-AD45-4E96DACBEC86}" dt="2023-03-15T06:03:41.721" v="2381" actId="21"/>
          <ac:cxnSpMkLst>
            <pc:docMk/>
            <pc:sldMk cId="2774699504" sldId="259"/>
            <ac:cxnSpMk id="33" creationId="{F175028B-64D7-F026-979A-C9182426D781}"/>
          </ac:cxnSpMkLst>
        </pc:cxnChg>
        <pc:cxnChg chg="del">
          <ac:chgData name="Zhao, Brandon Y." userId="8090e316-a686-489f-8613-4dc4cc6d4305" providerId="ADAL" clId="{96E2A8D7-4F88-479D-AD45-4E96DACBEC86}" dt="2023-03-15T05:14:43.329" v="629" actId="478"/>
          <ac:cxnSpMkLst>
            <pc:docMk/>
            <pc:sldMk cId="2774699504" sldId="259"/>
            <ac:cxnSpMk id="34" creationId="{5BEBC789-2DDC-B593-5C89-74096D8857ED}"/>
          </ac:cxnSpMkLst>
        </pc:cxnChg>
      </pc:sldChg>
      <pc:sldChg chg="addSp delSp modSp mod modTransition modAnim">
        <pc:chgData name="Zhao, Brandon Y." userId="8090e316-a686-489f-8613-4dc4cc6d4305" providerId="ADAL" clId="{96E2A8D7-4F88-479D-AD45-4E96DACBEC86}" dt="2023-03-15T06:52:57.585" v="5819"/>
        <pc:sldMkLst>
          <pc:docMk/>
          <pc:sldMk cId="2589701334" sldId="260"/>
        </pc:sldMkLst>
        <pc:spChg chg="add mod ord">
          <ac:chgData name="Zhao, Brandon Y." userId="8090e316-a686-489f-8613-4dc4cc6d4305" providerId="ADAL" clId="{96E2A8D7-4F88-479D-AD45-4E96DACBEC86}" dt="2023-03-15T05:58:13.369" v="2353" actId="255"/>
          <ac:spMkLst>
            <pc:docMk/>
            <pc:sldMk cId="2589701334" sldId="260"/>
            <ac:spMk id="2" creationId="{38732ACD-3F6D-2A97-D36C-0308B87A7F72}"/>
          </ac:spMkLst>
        </pc:spChg>
        <pc:spChg chg="mod">
          <ac:chgData name="Zhao, Brandon Y." userId="8090e316-a686-489f-8613-4dc4cc6d4305" providerId="ADAL" clId="{96E2A8D7-4F88-479D-AD45-4E96DACBEC86}" dt="2023-03-15T05:58:16.454" v="2354" actId="1076"/>
          <ac:spMkLst>
            <pc:docMk/>
            <pc:sldMk cId="2589701334" sldId="260"/>
            <ac:spMk id="6" creationId="{16739ADF-E4DC-74E5-585B-241D1907863E}"/>
          </ac:spMkLst>
        </pc:spChg>
        <pc:spChg chg="add del">
          <ac:chgData name="Zhao, Brandon Y." userId="8090e316-a686-489f-8613-4dc4cc6d4305" providerId="ADAL" clId="{96E2A8D7-4F88-479D-AD45-4E96DACBEC86}" dt="2023-03-15T05:49:44.493" v="2265" actId="478"/>
          <ac:spMkLst>
            <pc:docMk/>
            <pc:sldMk cId="2589701334" sldId="260"/>
            <ac:spMk id="8" creationId="{F521AB0E-309D-D5DA-851A-8C6B66D34D53}"/>
          </ac:spMkLst>
        </pc:spChg>
        <pc:spChg chg="add mod">
          <ac:chgData name="Zhao, Brandon Y." userId="8090e316-a686-489f-8613-4dc4cc6d4305" providerId="ADAL" clId="{96E2A8D7-4F88-479D-AD45-4E96DACBEC86}" dt="2023-03-15T05:53:10.091" v="2293" actId="1076"/>
          <ac:spMkLst>
            <pc:docMk/>
            <pc:sldMk cId="2589701334" sldId="260"/>
            <ac:spMk id="11" creationId="{451F7F08-2920-C17E-AB4E-0242E8A7AA76}"/>
          </ac:spMkLst>
        </pc:spChg>
        <pc:grpChg chg="add mod ord">
          <ac:chgData name="Zhao, Brandon Y." userId="8090e316-a686-489f-8613-4dc4cc6d4305" providerId="ADAL" clId="{96E2A8D7-4F88-479D-AD45-4E96DACBEC86}" dt="2023-03-15T05:58:13.369" v="2353" actId="255"/>
          <ac:grpSpMkLst>
            <pc:docMk/>
            <pc:sldMk cId="2589701334" sldId="260"/>
            <ac:grpSpMk id="3" creationId="{AFE56932-7285-4BEC-64A6-F54BF996C937}"/>
          </ac:grpSpMkLst>
        </pc:grpChg>
        <pc:grpChg chg="add mod">
          <ac:chgData name="Zhao, Brandon Y." userId="8090e316-a686-489f-8613-4dc4cc6d4305" providerId="ADAL" clId="{96E2A8D7-4F88-479D-AD45-4E96DACBEC86}" dt="2023-03-15T05:51:08.612" v="2277" actId="164"/>
          <ac:grpSpMkLst>
            <pc:docMk/>
            <pc:sldMk cId="2589701334" sldId="260"/>
            <ac:grpSpMk id="10" creationId="{11BAD214-C536-C684-A49D-B1F0A5F6782A}"/>
          </ac:grpSpMkLst>
        </pc:grpChg>
        <pc:grpChg chg="add mod">
          <ac:chgData name="Zhao, Brandon Y." userId="8090e316-a686-489f-8613-4dc4cc6d4305" providerId="ADAL" clId="{96E2A8D7-4F88-479D-AD45-4E96DACBEC86}" dt="2023-03-15T05:58:13.369" v="2353" actId="255"/>
          <ac:grpSpMkLst>
            <pc:docMk/>
            <pc:sldMk cId="2589701334" sldId="260"/>
            <ac:grpSpMk id="12" creationId="{C65063B5-D57F-5E70-C846-B8714D05D41F}"/>
          </ac:grpSpMkLst>
        </pc:grpChg>
        <pc:picChg chg="mod">
          <ac:chgData name="Zhao, Brandon Y." userId="8090e316-a686-489f-8613-4dc4cc6d4305" providerId="ADAL" clId="{96E2A8D7-4F88-479D-AD45-4E96DACBEC86}" dt="2023-03-15T05:58:13.369" v="2353" actId="255"/>
          <ac:picMkLst>
            <pc:docMk/>
            <pc:sldMk cId="2589701334" sldId="260"/>
            <ac:picMk id="4" creationId="{F1645AA3-2710-2934-E026-DC8BC57A45E3}"/>
          </ac:picMkLst>
        </pc:picChg>
        <pc:picChg chg="del">
          <ac:chgData name="Zhao, Brandon Y." userId="8090e316-a686-489f-8613-4dc4cc6d4305" providerId="ADAL" clId="{96E2A8D7-4F88-479D-AD45-4E96DACBEC86}" dt="2023-03-15T04:47:32.572" v="0"/>
          <ac:picMkLst>
            <pc:docMk/>
            <pc:sldMk cId="2589701334" sldId="260"/>
            <ac:picMk id="9" creationId="{3DF825F3-884D-1879-CEB3-2227B7D7ECE0}"/>
          </ac:picMkLst>
        </pc:picChg>
        <pc:picChg chg="add del mod">
          <ac:chgData name="Zhao, Brandon Y." userId="8090e316-a686-489f-8613-4dc4cc6d4305" providerId="ADAL" clId="{96E2A8D7-4F88-479D-AD45-4E96DACBEC86}" dt="2023-03-15T06:52:57.585" v="5819"/>
          <ac:picMkLst>
            <pc:docMk/>
            <pc:sldMk cId="2589701334" sldId="260"/>
            <ac:picMk id="17" creationId="{B50AC2EA-54B2-A2E8-6BDE-3C40224AA65C}"/>
          </ac:picMkLst>
        </pc:picChg>
        <pc:picChg chg="add mod">
          <ac:chgData name="Zhao, Brandon Y." userId="8090e316-a686-489f-8613-4dc4cc6d4305" providerId="ADAL" clId="{96E2A8D7-4F88-479D-AD45-4E96DACBEC86}" dt="2023-03-15T06:52:57.585" v="5819"/>
          <ac:picMkLst>
            <pc:docMk/>
            <pc:sldMk cId="2589701334" sldId="260"/>
            <ac:picMk id="18" creationId="{B3ABAEFB-0B73-1C1F-8B69-8AA3923CB77D}"/>
          </ac:picMkLst>
        </pc:picChg>
      </pc:sldChg>
      <pc:sldChg chg="addSp delSp modSp mod modTransition delAnim modAnim modNotesTx">
        <pc:chgData name="Zhao, Brandon Y." userId="8090e316-a686-489f-8613-4dc4cc6d4305" providerId="ADAL" clId="{96E2A8D7-4F88-479D-AD45-4E96DACBEC86}" dt="2023-03-15T06:49:01.796" v="5792"/>
        <pc:sldMkLst>
          <pc:docMk/>
          <pc:sldMk cId="2846256653" sldId="261"/>
        </pc:sldMkLst>
        <pc:spChg chg="add mod">
          <ac:chgData name="Zhao, Brandon Y." userId="8090e316-a686-489f-8613-4dc4cc6d4305" providerId="ADAL" clId="{96E2A8D7-4F88-479D-AD45-4E96DACBEC86}" dt="2023-03-15T05:02:09.369" v="192" actId="20577"/>
          <ac:spMkLst>
            <pc:docMk/>
            <pc:sldMk cId="2846256653" sldId="261"/>
            <ac:spMk id="2" creationId="{49C8F9D5-1DD3-5C2E-4E32-D262F7D1BFCC}"/>
          </ac:spMkLst>
        </pc:spChg>
        <pc:spChg chg="mod">
          <ac:chgData name="Zhao, Brandon Y." userId="8090e316-a686-489f-8613-4dc4cc6d4305" providerId="ADAL" clId="{96E2A8D7-4F88-479D-AD45-4E96DACBEC86}" dt="2023-03-15T05:01:14.975" v="170" actId="20577"/>
          <ac:spMkLst>
            <pc:docMk/>
            <pc:sldMk cId="2846256653" sldId="261"/>
            <ac:spMk id="6" creationId="{C14008C5-09B5-949B-A535-F7CAE7DFBC93}"/>
          </ac:spMkLst>
        </pc:spChg>
        <pc:spChg chg="del">
          <ac:chgData name="Zhao, Brandon Y." userId="8090e316-a686-489f-8613-4dc4cc6d4305" providerId="ADAL" clId="{96E2A8D7-4F88-479D-AD45-4E96DACBEC86}" dt="2023-03-15T04:51:24.598" v="15" actId="478"/>
          <ac:spMkLst>
            <pc:docMk/>
            <pc:sldMk cId="2846256653" sldId="261"/>
            <ac:spMk id="7" creationId="{E656DB6C-C176-C55D-FACB-F216B56497B3}"/>
          </ac:spMkLst>
        </pc:spChg>
        <pc:spChg chg="mod">
          <ac:chgData name="Zhao, Brandon Y." userId="8090e316-a686-489f-8613-4dc4cc6d4305" providerId="ADAL" clId="{96E2A8D7-4F88-479D-AD45-4E96DACBEC86}" dt="2023-03-15T04:55:09.385" v="57" actId="1076"/>
          <ac:spMkLst>
            <pc:docMk/>
            <pc:sldMk cId="2846256653" sldId="261"/>
            <ac:spMk id="8" creationId="{722454BC-32D5-A2AB-6E3A-3BAE7DD2BB40}"/>
          </ac:spMkLst>
        </pc:spChg>
        <pc:spChg chg="mod">
          <ac:chgData name="Zhao, Brandon Y." userId="8090e316-a686-489f-8613-4dc4cc6d4305" providerId="ADAL" clId="{96E2A8D7-4F88-479D-AD45-4E96DACBEC86}" dt="2023-03-15T04:51:46.364" v="23" actId="1076"/>
          <ac:spMkLst>
            <pc:docMk/>
            <pc:sldMk cId="2846256653" sldId="261"/>
            <ac:spMk id="9" creationId="{6EEE7461-732F-B622-7778-9261DE00E349}"/>
          </ac:spMkLst>
        </pc:spChg>
        <pc:spChg chg="mod">
          <ac:chgData name="Zhao, Brandon Y." userId="8090e316-a686-489f-8613-4dc4cc6d4305" providerId="ADAL" clId="{96E2A8D7-4F88-479D-AD45-4E96DACBEC86}" dt="2023-03-15T04:59:51.061" v="132" actId="1076"/>
          <ac:spMkLst>
            <pc:docMk/>
            <pc:sldMk cId="2846256653" sldId="261"/>
            <ac:spMk id="11" creationId="{8E871978-D960-8267-B565-C52B30BCD043}"/>
          </ac:spMkLst>
        </pc:spChg>
        <pc:spChg chg="mod">
          <ac:chgData name="Zhao, Brandon Y." userId="8090e316-a686-489f-8613-4dc4cc6d4305" providerId="ADAL" clId="{96E2A8D7-4F88-479D-AD45-4E96DACBEC86}" dt="2023-03-15T04:55:13.154" v="58" actId="1076"/>
          <ac:spMkLst>
            <pc:docMk/>
            <pc:sldMk cId="2846256653" sldId="261"/>
            <ac:spMk id="13" creationId="{E330EFB2-BBB5-342C-A4B5-AD718303E707}"/>
          </ac:spMkLst>
        </pc:spChg>
        <pc:spChg chg="mod">
          <ac:chgData name="Zhao, Brandon Y." userId="8090e316-a686-489f-8613-4dc4cc6d4305" providerId="ADAL" clId="{96E2A8D7-4F88-479D-AD45-4E96DACBEC86}" dt="2023-03-15T04:51:20.142" v="14" actId="1076"/>
          <ac:spMkLst>
            <pc:docMk/>
            <pc:sldMk cId="2846256653" sldId="261"/>
            <ac:spMk id="14" creationId="{576D295E-0495-B5D1-DB6A-19B4C00FBF27}"/>
          </ac:spMkLst>
        </pc:spChg>
        <pc:spChg chg="add mod">
          <ac:chgData name="Zhao, Brandon Y." userId="8090e316-a686-489f-8613-4dc4cc6d4305" providerId="ADAL" clId="{96E2A8D7-4F88-479D-AD45-4E96DACBEC86}" dt="2023-03-15T05:03:08.148" v="200" actId="1076"/>
          <ac:spMkLst>
            <pc:docMk/>
            <pc:sldMk cId="2846256653" sldId="261"/>
            <ac:spMk id="21" creationId="{63FD4663-5D93-039C-9CC2-B5467077C345}"/>
          </ac:spMkLst>
        </pc:spChg>
        <pc:picChg chg="mod">
          <ac:chgData name="Zhao, Brandon Y." userId="8090e316-a686-489f-8613-4dc4cc6d4305" providerId="ADAL" clId="{96E2A8D7-4F88-479D-AD45-4E96DACBEC86}" dt="2023-03-15T04:51:14.544" v="13" actId="14100"/>
          <ac:picMkLst>
            <pc:docMk/>
            <pc:sldMk cId="2846256653" sldId="261"/>
            <ac:picMk id="5" creationId="{5AF4E70F-2BA8-FC7A-6EC4-DAE957A9E0AB}"/>
          </ac:picMkLst>
        </pc:picChg>
        <pc:picChg chg="del mod">
          <ac:chgData name="Zhao, Brandon Y." userId="8090e316-a686-489f-8613-4dc4cc6d4305" providerId="ADAL" clId="{96E2A8D7-4F88-479D-AD45-4E96DACBEC86}" dt="2023-03-15T04:59:52.283" v="133" actId="478"/>
          <ac:picMkLst>
            <pc:docMk/>
            <pc:sldMk cId="2846256653" sldId="261"/>
            <ac:picMk id="10" creationId="{B635197C-52C1-9BB0-26B8-B0DD8EF04C19}"/>
          </ac:picMkLst>
        </pc:picChg>
        <pc:picChg chg="mod">
          <ac:chgData name="Zhao, Brandon Y." userId="8090e316-a686-489f-8613-4dc4cc6d4305" providerId="ADAL" clId="{96E2A8D7-4F88-479D-AD45-4E96DACBEC86}" dt="2023-03-15T04:55:07.308" v="56" actId="1076"/>
          <ac:picMkLst>
            <pc:docMk/>
            <pc:sldMk cId="2846256653" sldId="261"/>
            <ac:picMk id="12" creationId="{E2721A72-FE39-08F8-9CF7-D6692B7A744B}"/>
          </ac:picMkLst>
        </pc:picChg>
        <pc:picChg chg="add mod">
          <ac:chgData name="Zhao, Brandon Y." userId="8090e316-a686-489f-8613-4dc4cc6d4305" providerId="ADAL" clId="{96E2A8D7-4F88-479D-AD45-4E96DACBEC86}" dt="2023-03-15T05:01:19.886" v="171" actId="1076"/>
          <ac:picMkLst>
            <pc:docMk/>
            <pc:sldMk cId="2846256653" sldId="261"/>
            <ac:picMk id="15" creationId="{E5E9ADC2-3471-99B4-4038-486168B19588}"/>
          </ac:picMkLst>
        </pc:picChg>
        <pc:picChg chg="add mod">
          <ac:chgData name="Zhao, Brandon Y." userId="8090e316-a686-489f-8613-4dc4cc6d4305" providerId="ADAL" clId="{96E2A8D7-4F88-479D-AD45-4E96DACBEC86}" dt="2023-03-15T05:01:19.886" v="171" actId="1076"/>
          <ac:picMkLst>
            <pc:docMk/>
            <pc:sldMk cId="2846256653" sldId="261"/>
            <ac:picMk id="17" creationId="{F1BB0916-686E-9FC3-02ED-058ABAA73F61}"/>
          </ac:picMkLst>
        </pc:picChg>
        <pc:picChg chg="del">
          <ac:chgData name="Zhao, Brandon Y." userId="8090e316-a686-489f-8613-4dc4cc6d4305" providerId="ADAL" clId="{96E2A8D7-4F88-479D-AD45-4E96DACBEC86}" dt="2023-03-15T04:47:32.572" v="0"/>
          <ac:picMkLst>
            <pc:docMk/>
            <pc:sldMk cId="2846256653" sldId="261"/>
            <ac:picMk id="18" creationId="{B9F4CC59-04AB-C839-FAE8-2E5150568B56}"/>
          </ac:picMkLst>
        </pc:picChg>
        <pc:picChg chg="add mod">
          <ac:chgData name="Zhao, Brandon Y." userId="8090e316-a686-489f-8613-4dc4cc6d4305" providerId="ADAL" clId="{96E2A8D7-4F88-479D-AD45-4E96DACBEC86}" dt="2023-03-15T05:02:53.732" v="194" actId="1076"/>
          <ac:picMkLst>
            <pc:docMk/>
            <pc:sldMk cId="2846256653" sldId="261"/>
            <ac:picMk id="20" creationId="{E750D153-AE82-9B9E-AD73-4F4F2832A4C2}"/>
          </ac:picMkLst>
        </pc:picChg>
        <pc:picChg chg="add del mod">
          <ac:chgData name="Zhao, Brandon Y." userId="8090e316-a686-489f-8613-4dc4cc6d4305" providerId="ADAL" clId="{96E2A8D7-4F88-479D-AD45-4E96DACBEC86}" dt="2023-03-15T06:47:57.766" v="5788"/>
          <ac:picMkLst>
            <pc:docMk/>
            <pc:sldMk cId="2846256653" sldId="261"/>
            <ac:picMk id="24" creationId="{FC58F6AB-2003-EF92-B36F-F15EF00BD3A6}"/>
          </ac:picMkLst>
        </pc:picChg>
        <pc:picChg chg="add del mod">
          <ac:chgData name="Zhao, Brandon Y." userId="8090e316-a686-489f-8613-4dc4cc6d4305" providerId="ADAL" clId="{96E2A8D7-4F88-479D-AD45-4E96DACBEC86}" dt="2023-03-15T06:48:10.465" v="5789"/>
          <ac:picMkLst>
            <pc:docMk/>
            <pc:sldMk cId="2846256653" sldId="261"/>
            <ac:picMk id="27" creationId="{69F562E4-81FA-2C92-F153-2FF7C67DD780}"/>
          </ac:picMkLst>
        </pc:picChg>
        <pc:picChg chg="add del mod">
          <ac:chgData name="Zhao, Brandon Y." userId="8090e316-a686-489f-8613-4dc4cc6d4305" providerId="ADAL" clId="{96E2A8D7-4F88-479D-AD45-4E96DACBEC86}" dt="2023-03-15T06:48:12.916" v="5791"/>
          <ac:picMkLst>
            <pc:docMk/>
            <pc:sldMk cId="2846256653" sldId="261"/>
            <ac:picMk id="28" creationId="{D2EDD343-E531-2950-8516-12510111F907}"/>
          </ac:picMkLst>
        </pc:picChg>
        <pc:picChg chg="add del mod ord">
          <ac:chgData name="Zhao, Brandon Y." userId="8090e316-a686-489f-8613-4dc4cc6d4305" providerId="ADAL" clId="{96E2A8D7-4F88-479D-AD45-4E96DACBEC86}" dt="2023-03-15T06:49:01.796" v="5792"/>
          <ac:picMkLst>
            <pc:docMk/>
            <pc:sldMk cId="2846256653" sldId="261"/>
            <ac:picMk id="31" creationId="{ABE8B9E5-6C68-6D04-7FCE-B3CF151EBFEE}"/>
          </ac:picMkLst>
        </pc:picChg>
        <pc:picChg chg="add mod">
          <ac:chgData name="Zhao, Brandon Y." userId="8090e316-a686-489f-8613-4dc4cc6d4305" providerId="ADAL" clId="{96E2A8D7-4F88-479D-AD45-4E96DACBEC86}" dt="2023-03-15T06:49:01.796" v="5792"/>
          <ac:picMkLst>
            <pc:docMk/>
            <pc:sldMk cId="2846256653" sldId="261"/>
            <ac:picMk id="32" creationId="{4DFE68E8-1E67-67C7-6AA4-14EBC9F32A06}"/>
          </ac:picMkLst>
        </pc:picChg>
      </pc:sldChg>
      <pc:sldChg chg="addSp delSp modSp mod modTransition delAnim modAnim modNotesTx">
        <pc:chgData name="Zhao, Brandon Y." userId="8090e316-a686-489f-8613-4dc4cc6d4305" providerId="ADAL" clId="{96E2A8D7-4F88-479D-AD45-4E96DACBEC86}" dt="2023-03-15T06:55:24.160" v="5820"/>
        <pc:sldMkLst>
          <pc:docMk/>
          <pc:sldMk cId="4166369998" sldId="262"/>
        </pc:sldMkLst>
        <pc:spChg chg="add mod ord">
          <ac:chgData name="Zhao, Brandon Y." userId="8090e316-a686-489f-8613-4dc4cc6d4305" providerId="ADAL" clId="{96E2A8D7-4F88-479D-AD45-4E96DACBEC86}" dt="2023-03-15T05:26:41.820" v="712" actId="166"/>
          <ac:spMkLst>
            <pc:docMk/>
            <pc:sldMk cId="4166369998" sldId="262"/>
            <ac:spMk id="9" creationId="{07471993-388F-600E-E6D8-801A8C9CCD7E}"/>
          </ac:spMkLst>
        </pc:spChg>
        <pc:spChg chg="mod ord">
          <ac:chgData name="Zhao, Brandon Y." userId="8090e316-a686-489f-8613-4dc4cc6d4305" providerId="ADAL" clId="{96E2A8D7-4F88-479D-AD45-4E96DACBEC86}" dt="2023-03-15T05:26:41.820" v="712" actId="166"/>
          <ac:spMkLst>
            <pc:docMk/>
            <pc:sldMk cId="4166369998" sldId="262"/>
            <ac:spMk id="11" creationId="{A0965BF5-97DC-31E0-9212-01CFD515A38B}"/>
          </ac:spMkLst>
        </pc:spChg>
        <pc:spChg chg="mod">
          <ac:chgData name="Zhao, Brandon Y." userId="8090e316-a686-489f-8613-4dc4cc6d4305" providerId="ADAL" clId="{96E2A8D7-4F88-479D-AD45-4E96DACBEC86}" dt="2023-03-15T05:41:16.432" v="1883" actId="1076"/>
          <ac:spMkLst>
            <pc:docMk/>
            <pc:sldMk cId="4166369998" sldId="262"/>
            <ac:spMk id="20" creationId="{4DF69DEA-8965-BBA7-72D0-8C21351C54DF}"/>
          </ac:spMkLst>
        </pc:spChg>
        <pc:spChg chg="mod">
          <ac:chgData name="Zhao, Brandon Y." userId="8090e316-a686-489f-8613-4dc4cc6d4305" providerId="ADAL" clId="{96E2A8D7-4F88-479D-AD45-4E96DACBEC86}" dt="2023-03-15T05:41:18.362" v="1884" actId="1076"/>
          <ac:spMkLst>
            <pc:docMk/>
            <pc:sldMk cId="4166369998" sldId="262"/>
            <ac:spMk id="21" creationId="{E78AD40A-3E52-A21D-CDA8-E5965157C43D}"/>
          </ac:spMkLst>
        </pc:spChg>
        <pc:spChg chg="mod">
          <ac:chgData name="Zhao, Brandon Y." userId="8090e316-a686-489f-8613-4dc4cc6d4305" providerId="ADAL" clId="{96E2A8D7-4F88-479D-AD45-4E96DACBEC86}" dt="2023-03-15T05:41:06.798" v="1878" actId="1076"/>
          <ac:spMkLst>
            <pc:docMk/>
            <pc:sldMk cId="4166369998" sldId="262"/>
            <ac:spMk id="22" creationId="{1B68FC2F-D147-224C-4D8F-53782AD51EC2}"/>
          </ac:spMkLst>
        </pc:spChg>
        <pc:spChg chg="mod">
          <ac:chgData name="Zhao, Brandon Y." userId="8090e316-a686-489f-8613-4dc4cc6d4305" providerId="ADAL" clId="{96E2A8D7-4F88-479D-AD45-4E96DACBEC86}" dt="2023-03-15T05:41:03.281" v="1877" actId="1076"/>
          <ac:spMkLst>
            <pc:docMk/>
            <pc:sldMk cId="4166369998" sldId="262"/>
            <ac:spMk id="23" creationId="{7150194C-567C-7080-BC4E-3E7EEC9DB80D}"/>
          </ac:spMkLst>
        </pc:spChg>
        <pc:spChg chg="add mod ord">
          <ac:chgData name="Zhao, Brandon Y." userId="8090e316-a686-489f-8613-4dc4cc6d4305" providerId="ADAL" clId="{96E2A8D7-4F88-479D-AD45-4E96DACBEC86}" dt="2023-03-15T05:26:41.820" v="712" actId="166"/>
          <ac:spMkLst>
            <pc:docMk/>
            <pc:sldMk cId="4166369998" sldId="262"/>
            <ac:spMk id="24" creationId="{CF378644-E678-A5EC-D16F-A685A0CF8E9E}"/>
          </ac:spMkLst>
        </pc:spChg>
        <pc:spChg chg="add mod">
          <ac:chgData name="Zhao, Brandon Y." userId="8090e316-a686-489f-8613-4dc4cc6d4305" providerId="ADAL" clId="{96E2A8D7-4F88-479D-AD45-4E96DACBEC86}" dt="2023-03-15T05:29:49.398" v="735" actId="13822"/>
          <ac:spMkLst>
            <pc:docMk/>
            <pc:sldMk cId="4166369998" sldId="262"/>
            <ac:spMk id="28" creationId="{8C780341-AEDF-6D95-3F4E-0578F6548AF3}"/>
          </ac:spMkLst>
        </pc:spChg>
        <pc:picChg chg="mod ord">
          <ac:chgData name="Zhao, Brandon Y." userId="8090e316-a686-489f-8613-4dc4cc6d4305" providerId="ADAL" clId="{96E2A8D7-4F88-479D-AD45-4E96DACBEC86}" dt="2023-03-15T05:26:41.820" v="712" actId="166"/>
          <ac:picMkLst>
            <pc:docMk/>
            <pc:sldMk cId="4166369998" sldId="262"/>
            <ac:picMk id="10" creationId="{4B451E4A-677A-B4AA-09D0-946A234CBED8}"/>
          </ac:picMkLst>
        </pc:picChg>
        <pc:picChg chg="del">
          <ac:chgData name="Zhao, Brandon Y." userId="8090e316-a686-489f-8613-4dc4cc6d4305" providerId="ADAL" clId="{96E2A8D7-4F88-479D-AD45-4E96DACBEC86}" dt="2023-03-15T04:47:32.572" v="0"/>
          <ac:picMkLst>
            <pc:docMk/>
            <pc:sldMk cId="4166369998" sldId="262"/>
            <ac:picMk id="25" creationId="{5E41D710-7EEF-430E-9782-92ABC3057EB9}"/>
          </ac:picMkLst>
        </pc:picChg>
        <pc:picChg chg="add mod">
          <ac:chgData name="Zhao, Brandon Y." userId="8090e316-a686-489f-8613-4dc4cc6d4305" providerId="ADAL" clId="{96E2A8D7-4F88-479D-AD45-4E96DACBEC86}" dt="2023-03-15T05:27:42.776" v="717" actId="1076"/>
          <ac:picMkLst>
            <pc:docMk/>
            <pc:sldMk cId="4166369998" sldId="262"/>
            <ac:picMk id="27" creationId="{AB073518-3E98-5E1A-78D0-EB218C6C145C}"/>
          </ac:picMkLst>
        </pc:picChg>
        <pc:picChg chg="add mod">
          <ac:chgData name="Zhao, Brandon Y." userId="8090e316-a686-489f-8613-4dc4cc6d4305" providerId="ADAL" clId="{96E2A8D7-4F88-479D-AD45-4E96DACBEC86}" dt="2023-03-15T06:55:24.160" v="5820"/>
          <ac:picMkLst>
            <pc:docMk/>
            <pc:sldMk cId="4166369998" sldId="262"/>
            <ac:picMk id="31" creationId="{46B4612C-E5E8-E6F5-CD4E-6A8F6F217E75}"/>
          </ac:picMkLst>
        </pc:picChg>
        <pc:picChg chg="add del mod">
          <ac:chgData name="Zhao, Brandon Y." userId="8090e316-a686-489f-8613-4dc4cc6d4305" providerId="ADAL" clId="{96E2A8D7-4F88-479D-AD45-4E96DACBEC86}" dt="2023-03-15T05:28:25.277" v="722" actId="478"/>
          <ac:picMkLst>
            <pc:docMk/>
            <pc:sldMk cId="4166369998" sldId="262"/>
            <ac:picMk id="1026" creationId="{67B37F88-2978-3619-D56D-AF64CFDDD356}"/>
          </ac:picMkLst>
        </pc:picChg>
        <pc:picChg chg="add del mod">
          <ac:chgData name="Zhao, Brandon Y." userId="8090e316-a686-489f-8613-4dc4cc6d4305" providerId="ADAL" clId="{96E2A8D7-4F88-479D-AD45-4E96DACBEC86}" dt="2023-03-15T05:28:25.277" v="722" actId="478"/>
          <ac:picMkLst>
            <pc:docMk/>
            <pc:sldMk cId="4166369998" sldId="262"/>
            <ac:picMk id="1028" creationId="{27BE3965-F5FD-CB8C-F8A7-F57F6116CA4F}"/>
          </ac:picMkLst>
        </pc:picChg>
        <pc:picChg chg="add del mod">
          <ac:chgData name="Zhao, Brandon Y." userId="8090e316-a686-489f-8613-4dc4cc6d4305" providerId="ADAL" clId="{96E2A8D7-4F88-479D-AD45-4E96DACBEC86}" dt="2023-03-15T05:28:33.065" v="725" actId="478"/>
          <ac:picMkLst>
            <pc:docMk/>
            <pc:sldMk cId="4166369998" sldId="262"/>
            <ac:picMk id="1030" creationId="{06081185-9D0B-E8B3-7837-670027EA2708}"/>
          </ac:picMkLst>
        </pc:picChg>
        <pc:picChg chg="add mod">
          <ac:chgData name="Zhao, Brandon Y." userId="8090e316-a686-489f-8613-4dc4cc6d4305" providerId="ADAL" clId="{96E2A8D7-4F88-479D-AD45-4E96DACBEC86}" dt="2023-03-15T05:36:20.657" v="1073" actId="1076"/>
          <ac:picMkLst>
            <pc:docMk/>
            <pc:sldMk cId="4166369998" sldId="262"/>
            <ac:picMk id="1032" creationId="{9193DA8C-515A-6936-3AA0-878AFEE224CA}"/>
          </ac:picMkLst>
        </pc:picChg>
        <pc:picChg chg="add mod">
          <ac:chgData name="Zhao, Brandon Y." userId="8090e316-a686-489f-8613-4dc4cc6d4305" providerId="ADAL" clId="{96E2A8D7-4F88-479D-AD45-4E96DACBEC86}" dt="2023-03-15T05:36:20.657" v="1073" actId="1076"/>
          <ac:picMkLst>
            <pc:docMk/>
            <pc:sldMk cId="4166369998" sldId="262"/>
            <ac:picMk id="1034" creationId="{9C5C8A6A-31E8-4BA6-A2A8-1B070FD364DD}"/>
          </ac:picMkLst>
        </pc:picChg>
        <pc:picChg chg="add mod">
          <ac:chgData name="Zhao, Brandon Y." userId="8090e316-a686-489f-8613-4dc4cc6d4305" providerId="ADAL" clId="{96E2A8D7-4F88-479D-AD45-4E96DACBEC86}" dt="2023-03-15T05:36:26.212" v="1074" actId="1076"/>
          <ac:picMkLst>
            <pc:docMk/>
            <pc:sldMk cId="4166369998" sldId="262"/>
            <ac:picMk id="1036" creationId="{8C040810-A31B-3F20-0156-397902448784}"/>
          </ac:picMkLst>
        </pc:picChg>
        <pc:picChg chg="add mod">
          <ac:chgData name="Zhao, Brandon Y." userId="8090e316-a686-489f-8613-4dc4cc6d4305" providerId="ADAL" clId="{96E2A8D7-4F88-479D-AD45-4E96DACBEC86}" dt="2023-03-15T05:36:26.212" v="1074" actId="1076"/>
          <ac:picMkLst>
            <pc:docMk/>
            <pc:sldMk cId="4166369998" sldId="262"/>
            <ac:picMk id="1038" creationId="{9B3E6884-4086-8254-AEB1-3F189049A44D}"/>
          </ac:picMkLst>
        </pc:picChg>
        <pc:cxnChg chg="add mod">
          <ac:chgData name="Zhao, Brandon Y." userId="8090e316-a686-489f-8613-4dc4cc6d4305" providerId="ADAL" clId="{96E2A8D7-4F88-479D-AD45-4E96DACBEC86}" dt="2023-03-15T05:22:27.285" v="676"/>
          <ac:cxnSpMkLst>
            <pc:docMk/>
            <pc:sldMk cId="4166369998" sldId="262"/>
            <ac:cxnSpMk id="2" creationId="{CFCE4555-5307-4C58-1795-82E373934AA0}"/>
          </ac:cxnSpMkLst>
        </pc:cxnChg>
        <pc:cxnChg chg="add mod">
          <ac:chgData name="Zhao, Brandon Y." userId="8090e316-a686-489f-8613-4dc4cc6d4305" providerId="ADAL" clId="{96E2A8D7-4F88-479D-AD45-4E96DACBEC86}" dt="2023-03-15T05:22:27.285" v="676"/>
          <ac:cxnSpMkLst>
            <pc:docMk/>
            <pc:sldMk cId="4166369998" sldId="262"/>
            <ac:cxnSpMk id="3" creationId="{AF9CC808-67A0-AAC0-6970-13B23C424DE6}"/>
          </ac:cxnSpMkLst>
        </pc:cxnChg>
        <pc:cxnChg chg="del">
          <ac:chgData name="Zhao, Brandon Y." userId="8090e316-a686-489f-8613-4dc4cc6d4305" providerId="ADAL" clId="{96E2A8D7-4F88-479D-AD45-4E96DACBEC86}" dt="2023-03-15T05:22:26.318" v="675" actId="478"/>
          <ac:cxnSpMkLst>
            <pc:docMk/>
            <pc:sldMk cId="4166369998" sldId="262"/>
            <ac:cxnSpMk id="7" creationId="{7DF7A0D5-57F9-72A1-559F-296CE1292ACD}"/>
          </ac:cxnSpMkLst>
        </pc:cxnChg>
        <pc:cxnChg chg="del">
          <ac:chgData name="Zhao, Brandon Y." userId="8090e316-a686-489f-8613-4dc4cc6d4305" providerId="ADAL" clId="{96E2A8D7-4F88-479D-AD45-4E96DACBEC86}" dt="2023-03-15T05:22:26.318" v="675" actId="478"/>
          <ac:cxnSpMkLst>
            <pc:docMk/>
            <pc:sldMk cId="4166369998" sldId="262"/>
            <ac:cxnSpMk id="8" creationId="{CF17E549-89B2-7B10-D20E-4C1C6332D097}"/>
          </ac:cxnSpMkLst>
        </pc:cxnChg>
      </pc:sldChg>
      <pc:sldChg chg="addSp delSp modSp mod modTransition modAnim modNotesTx">
        <pc:chgData name="Zhao, Brandon Y." userId="8090e316-a686-489f-8613-4dc4cc6d4305" providerId="ADAL" clId="{96E2A8D7-4F88-479D-AD45-4E96DACBEC86}" dt="2023-03-15T06:55:24.160" v="5820"/>
        <pc:sldMkLst>
          <pc:docMk/>
          <pc:sldMk cId="892241242" sldId="263"/>
        </pc:sldMkLst>
        <pc:spChg chg="mod">
          <ac:chgData name="Zhao, Brandon Y." userId="8090e316-a686-489f-8613-4dc4cc6d4305" providerId="ADAL" clId="{96E2A8D7-4F88-479D-AD45-4E96DACBEC86}" dt="2023-03-15T05:40:30.179" v="1796" actId="20577"/>
          <ac:spMkLst>
            <pc:docMk/>
            <pc:sldMk cId="892241242" sldId="263"/>
            <ac:spMk id="24" creationId="{C31A550D-E659-F41C-CF58-3A9834E825E6}"/>
          </ac:spMkLst>
        </pc:spChg>
        <pc:picChg chg="add mod">
          <ac:chgData name="Zhao, Brandon Y." userId="8090e316-a686-489f-8613-4dc4cc6d4305" providerId="ADAL" clId="{96E2A8D7-4F88-479D-AD45-4E96DACBEC86}" dt="2023-03-15T06:55:24.160" v="5820"/>
          <ac:picMkLst>
            <pc:docMk/>
            <pc:sldMk cId="892241242" sldId="263"/>
            <ac:picMk id="3" creationId="{959B8694-57A4-5C42-BED6-B01B259AE3B3}"/>
          </ac:picMkLst>
        </pc:picChg>
        <pc:picChg chg="del">
          <ac:chgData name="Zhao, Brandon Y." userId="8090e316-a686-489f-8613-4dc4cc6d4305" providerId="ADAL" clId="{96E2A8D7-4F88-479D-AD45-4E96DACBEC86}" dt="2023-03-15T04:47:32.572" v="0"/>
          <ac:picMkLst>
            <pc:docMk/>
            <pc:sldMk cId="892241242" sldId="263"/>
            <ac:picMk id="29" creationId="{63256C5A-A3B2-206C-3010-911E5192533F}"/>
          </ac:picMkLst>
        </pc:picChg>
      </pc:sldChg>
      <pc:sldChg chg="addSp delSp modSp modTransition modAnim">
        <pc:chgData name="Zhao, Brandon Y." userId="8090e316-a686-489f-8613-4dc4cc6d4305" providerId="ADAL" clId="{96E2A8D7-4F88-479D-AD45-4E96DACBEC86}" dt="2023-03-15T06:55:24.160" v="5820"/>
        <pc:sldMkLst>
          <pc:docMk/>
          <pc:sldMk cId="20631301" sldId="264"/>
        </pc:sldMkLst>
        <pc:picChg chg="add mod">
          <ac:chgData name="Zhao, Brandon Y." userId="8090e316-a686-489f-8613-4dc4cc6d4305" providerId="ADAL" clId="{96E2A8D7-4F88-479D-AD45-4E96DACBEC86}" dt="2023-03-15T06:55:24.160" v="5820"/>
          <ac:picMkLst>
            <pc:docMk/>
            <pc:sldMk cId="20631301" sldId="264"/>
            <ac:picMk id="3" creationId="{8A35960A-EFC1-A2BD-1819-3C9D033742BA}"/>
          </ac:picMkLst>
        </pc:picChg>
        <pc:picChg chg="del">
          <ac:chgData name="Zhao, Brandon Y." userId="8090e316-a686-489f-8613-4dc4cc6d4305" providerId="ADAL" clId="{96E2A8D7-4F88-479D-AD45-4E96DACBEC86}" dt="2023-03-15T04:47:32.572" v="0"/>
          <ac:picMkLst>
            <pc:docMk/>
            <pc:sldMk cId="20631301" sldId="264"/>
            <ac:picMk id="21" creationId="{AF32736E-456C-E0EF-BD1C-034EB74E3621}"/>
          </ac:picMkLst>
        </pc:picChg>
      </pc:sldChg>
      <pc:sldChg chg="addSp delSp modSp modTransition modAnim modNotesTx">
        <pc:chgData name="Zhao, Brandon Y." userId="8090e316-a686-489f-8613-4dc4cc6d4305" providerId="ADAL" clId="{96E2A8D7-4F88-479D-AD45-4E96DACBEC86}" dt="2023-03-15T06:55:24.160" v="5820"/>
        <pc:sldMkLst>
          <pc:docMk/>
          <pc:sldMk cId="3996772147" sldId="265"/>
        </pc:sldMkLst>
        <pc:picChg chg="add mod">
          <ac:chgData name="Zhao, Brandon Y." userId="8090e316-a686-489f-8613-4dc4cc6d4305" providerId="ADAL" clId="{96E2A8D7-4F88-479D-AD45-4E96DACBEC86}" dt="2023-03-15T06:55:24.160" v="5820"/>
          <ac:picMkLst>
            <pc:docMk/>
            <pc:sldMk cId="3996772147" sldId="265"/>
            <ac:picMk id="3" creationId="{17847388-E8B5-2726-083F-0197BFF71D58}"/>
          </ac:picMkLst>
        </pc:picChg>
        <pc:picChg chg="del">
          <ac:chgData name="Zhao, Brandon Y." userId="8090e316-a686-489f-8613-4dc4cc6d4305" providerId="ADAL" clId="{96E2A8D7-4F88-479D-AD45-4E96DACBEC86}" dt="2023-03-15T04:47:32.572" v="0"/>
          <ac:picMkLst>
            <pc:docMk/>
            <pc:sldMk cId="3996772147" sldId="265"/>
            <ac:picMk id="29" creationId="{5B1E931C-5251-F0DB-9752-47C5C3E5CA82}"/>
          </ac:picMkLst>
        </pc:picChg>
      </pc:sldChg>
      <pc:sldChg chg="addSp delSp modSp modTransition modAnim modNotesTx">
        <pc:chgData name="Zhao, Brandon Y." userId="8090e316-a686-489f-8613-4dc4cc6d4305" providerId="ADAL" clId="{96E2A8D7-4F88-479D-AD45-4E96DACBEC86}" dt="2023-03-15T06:55:24.160" v="5820"/>
        <pc:sldMkLst>
          <pc:docMk/>
          <pc:sldMk cId="3314295922" sldId="266"/>
        </pc:sldMkLst>
        <pc:picChg chg="add mod">
          <ac:chgData name="Zhao, Brandon Y." userId="8090e316-a686-489f-8613-4dc4cc6d4305" providerId="ADAL" clId="{96E2A8D7-4F88-479D-AD45-4E96DACBEC86}" dt="2023-03-15T06:55:24.160" v="5820"/>
          <ac:picMkLst>
            <pc:docMk/>
            <pc:sldMk cId="3314295922" sldId="266"/>
            <ac:picMk id="3" creationId="{0D7C9BB5-626F-3E15-EE6B-87CA1E0A8F22}"/>
          </ac:picMkLst>
        </pc:picChg>
        <pc:picChg chg="del">
          <ac:chgData name="Zhao, Brandon Y." userId="8090e316-a686-489f-8613-4dc4cc6d4305" providerId="ADAL" clId="{96E2A8D7-4F88-479D-AD45-4E96DACBEC86}" dt="2023-03-15T04:47:32.572" v="0"/>
          <ac:picMkLst>
            <pc:docMk/>
            <pc:sldMk cId="3314295922" sldId="266"/>
            <ac:picMk id="24" creationId="{595D3BE3-F737-6A84-E58E-04984C93D77A}"/>
          </ac:picMkLst>
        </pc:picChg>
      </pc:sldChg>
      <pc:sldChg chg="addSp delSp modSp new mod modTransition modAnim modNotesTx">
        <pc:chgData name="Zhao, Brandon Y." userId="8090e316-a686-489f-8613-4dc4cc6d4305" providerId="ADAL" clId="{96E2A8D7-4F88-479D-AD45-4E96DACBEC86}" dt="2023-03-15T06:52:17.619" v="5816"/>
        <pc:sldMkLst>
          <pc:docMk/>
          <pc:sldMk cId="3635067806" sldId="267"/>
        </pc:sldMkLst>
        <pc:spChg chg="del">
          <ac:chgData name="Zhao, Brandon Y." userId="8090e316-a686-489f-8613-4dc4cc6d4305" providerId="ADAL" clId="{96E2A8D7-4F88-479D-AD45-4E96DACBEC86}" dt="2023-03-15T06:03:08.760" v="2380" actId="478"/>
          <ac:spMkLst>
            <pc:docMk/>
            <pc:sldMk cId="3635067806" sldId="267"/>
            <ac:spMk id="2" creationId="{851FC336-CCF3-8BDA-9D52-7494925B939C}"/>
          </ac:spMkLst>
        </pc:spChg>
        <pc:spChg chg="del">
          <ac:chgData name="Zhao, Brandon Y." userId="8090e316-a686-489f-8613-4dc4cc6d4305" providerId="ADAL" clId="{96E2A8D7-4F88-479D-AD45-4E96DACBEC86}" dt="2023-03-15T06:03:07.752" v="2379" actId="478"/>
          <ac:spMkLst>
            <pc:docMk/>
            <pc:sldMk cId="3635067806" sldId="267"/>
            <ac:spMk id="3" creationId="{EB548A01-6693-FA37-240D-B99B7635DDC6}"/>
          </ac:spMkLst>
        </pc:spChg>
        <pc:spChg chg="add mod">
          <ac:chgData name="Zhao, Brandon Y." userId="8090e316-a686-489f-8613-4dc4cc6d4305" providerId="ADAL" clId="{96E2A8D7-4F88-479D-AD45-4E96DACBEC86}" dt="2023-03-15T06:18:48.076" v="3196" actId="1076"/>
          <ac:spMkLst>
            <pc:docMk/>
            <pc:sldMk cId="3635067806" sldId="267"/>
            <ac:spMk id="27" creationId="{D27F782A-0F40-4F08-ADCE-0DD70EBA0E2D}"/>
          </ac:spMkLst>
        </pc:spChg>
        <pc:spChg chg="add mod">
          <ac:chgData name="Zhao, Brandon Y." userId="8090e316-a686-489f-8613-4dc4cc6d4305" providerId="ADAL" clId="{96E2A8D7-4F88-479D-AD45-4E96DACBEC86}" dt="2023-03-15T06:14:10.507" v="2612" actId="1076"/>
          <ac:spMkLst>
            <pc:docMk/>
            <pc:sldMk cId="3635067806" sldId="267"/>
            <ac:spMk id="28" creationId="{847B9CD6-90E6-4D60-5732-EBEA13845EAD}"/>
          </ac:spMkLst>
        </pc:spChg>
        <pc:spChg chg="add mod">
          <ac:chgData name="Zhao, Brandon Y." userId="8090e316-a686-489f-8613-4dc4cc6d4305" providerId="ADAL" clId="{96E2A8D7-4F88-479D-AD45-4E96DACBEC86}" dt="2023-03-15T06:19:59.995" v="3248" actId="1076"/>
          <ac:spMkLst>
            <pc:docMk/>
            <pc:sldMk cId="3635067806" sldId="267"/>
            <ac:spMk id="29" creationId="{571442F1-B406-53DD-4E23-CAAFC0650E5B}"/>
          </ac:spMkLst>
        </pc:spChg>
        <pc:spChg chg="add mod">
          <ac:chgData name="Zhao, Brandon Y." userId="8090e316-a686-489f-8613-4dc4cc6d4305" providerId="ADAL" clId="{96E2A8D7-4F88-479D-AD45-4E96DACBEC86}" dt="2023-03-15T06:26:13.017" v="3581" actId="1076"/>
          <ac:spMkLst>
            <pc:docMk/>
            <pc:sldMk cId="3635067806" sldId="267"/>
            <ac:spMk id="30" creationId="{F9E2BA38-3CD8-2A2A-F6EF-DB7D0D3C3280}"/>
          </ac:spMkLst>
        </pc:spChg>
        <pc:spChg chg="add mod ord">
          <ac:chgData name="Zhao, Brandon Y." userId="8090e316-a686-489f-8613-4dc4cc6d4305" providerId="ADAL" clId="{96E2A8D7-4F88-479D-AD45-4E96DACBEC86}" dt="2023-03-15T06:24:03.792" v="3495" actId="1076"/>
          <ac:spMkLst>
            <pc:docMk/>
            <pc:sldMk cId="3635067806" sldId="267"/>
            <ac:spMk id="33" creationId="{D144F4DB-F36A-11DB-F949-B97680C7B783}"/>
          </ac:spMkLst>
        </pc:spChg>
        <pc:spChg chg="add mod ord">
          <ac:chgData name="Zhao, Brandon Y." userId="8090e316-a686-489f-8613-4dc4cc6d4305" providerId="ADAL" clId="{96E2A8D7-4F88-479D-AD45-4E96DACBEC86}" dt="2023-03-15T06:24:37.678" v="3498" actId="1076"/>
          <ac:spMkLst>
            <pc:docMk/>
            <pc:sldMk cId="3635067806" sldId="267"/>
            <ac:spMk id="35" creationId="{F51902F1-1118-5C91-8E96-7A143F0D093D}"/>
          </ac:spMkLst>
        </pc:spChg>
        <pc:spChg chg="add mod ord">
          <ac:chgData name="Zhao, Brandon Y." userId="8090e316-a686-489f-8613-4dc4cc6d4305" providerId="ADAL" clId="{96E2A8D7-4F88-479D-AD45-4E96DACBEC86}" dt="2023-03-15T06:24:37.678" v="3498" actId="1076"/>
          <ac:spMkLst>
            <pc:docMk/>
            <pc:sldMk cId="3635067806" sldId="267"/>
            <ac:spMk id="36" creationId="{84BF55C1-33D9-7961-3943-C4C2234106BB}"/>
          </ac:spMkLst>
        </pc:spChg>
        <pc:spChg chg="add mod ord">
          <ac:chgData name="Zhao, Brandon Y." userId="8090e316-a686-489f-8613-4dc4cc6d4305" providerId="ADAL" clId="{96E2A8D7-4F88-479D-AD45-4E96DACBEC86}" dt="2023-03-15T06:24:37.678" v="3498" actId="1076"/>
          <ac:spMkLst>
            <pc:docMk/>
            <pc:sldMk cId="3635067806" sldId="267"/>
            <ac:spMk id="37" creationId="{44CAB350-8A27-EBD3-FD8D-F22CAB47B254}"/>
          </ac:spMkLst>
        </pc:spChg>
        <pc:spChg chg="add mod ord">
          <ac:chgData name="Zhao, Brandon Y." userId="8090e316-a686-489f-8613-4dc4cc6d4305" providerId="ADAL" clId="{96E2A8D7-4F88-479D-AD45-4E96DACBEC86}" dt="2023-03-15T06:24:37.678" v="3498" actId="1076"/>
          <ac:spMkLst>
            <pc:docMk/>
            <pc:sldMk cId="3635067806" sldId="267"/>
            <ac:spMk id="38" creationId="{5D96FA4B-2923-A59F-68FC-2478D7C61A76}"/>
          </ac:spMkLst>
        </pc:spChg>
        <pc:picChg chg="add mod ord">
          <ac:chgData name="Zhao, Brandon Y." userId="8090e316-a686-489f-8613-4dc4cc6d4305" providerId="ADAL" clId="{96E2A8D7-4F88-479D-AD45-4E96DACBEC86}" dt="2023-03-15T06:12:02.269" v="2541" actId="1076"/>
          <ac:picMkLst>
            <pc:docMk/>
            <pc:sldMk cId="3635067806" sldId="267"/>
            <ac:picMk id="6" creationId="{4801CBBF-5A0F-3A82-85FF-4695E1ED116B}"/>
          </ac:picMkLst>
        </pc:picChg>
        <pc:picChg chg="add mod">
          <ac:chgData name="Zhao, Brandon Y." userId="8090e316-a686-489f-8613-4dc4cc6d4305" providerId="ADAL" clId="{96E2A8D7-4F88-479D-AD45-4E96DACBEC86}" dt="2023-03-15T06:12:02.269" v="2541" actId="1076"/>
          <ac:picMkLst>
            <pc:docMk/>
            <pc:sldMk cId="3635067806" sldId="267"/>
            <ac:picMk id="7" creationId="{9E563804-F7A3-BA3A-8F12-45D353F37098}"/>
          </ac:picMkLst>
        </pc:picChg>
        <pc:picChg chg="add mod">
          <ac:chgData name="Zhao, Brandon Y." userId="8090e316-a686-489f-8613-4dc4cc6d4305" providerId="ADAL" clId="{96E2A8D7-4F88-479D-AD45-4E96DACBEC86}" dt="2023-03-15T06:18:48.076" v="3196" actId="1076"/>
          <ac:picMkLst>
            <pc:docMk/>
            <pc:sldMk cId="3635067806" sldId="267"/>
            <ac:picMk id="9" creationId="{CCB1DCAF-BBE3-BBF6-C5AC-E582F8005DB2}"/>
          </ac:picMkLst>
        </pc:picChg>
        <pc:picChg chg="add mod">
          <ac:chgData name="Zhao, Brandon Y." userId="8090e316-a686-489f-8613-4dc4cc6d4305" providerId="ADAL" clId="{96E2A8D7-4F88-479D-AD45-4E96DACBEC86}" dt="2023-03-15T06:24:03.792" v="3495" actId="1076"/>
          <ac:picMkLst>
            <pc:docMk/>
            <pc:sldMk cId="3635067806" sldId="267"/>
            <ac:picMk id="31" creationId="{99488A5E-E058-7FB2-D998-846CC5C044D0}"/>
          </ac:picMkLst>
        </pc:picChg>
        <pc:picChg chg="add mod">
          <ac:chgData name="Zhao, Brandon Y." userId="8090e316-a686-489f-8613-4dc4cc6d4305" providerId="ADAL" clId="{96E2A8D7-4F88-479D-AD45-4E96DACBEC86}" dt="2023-03-15T06:24:03.792" v="3495" actId="1076"/>
          <ac:picMkLst>
            <pc:docMk/>
            <pc:sldMk cId="3635067806" sldId="267"/>
            <ac:picMk id="32" creationId="{5B6F3769-0C0F-0B13-BBCF-2A570847CBC2}"/>
          </ac:picMkLst>
        </pc:picChg>
        <pc:picChg chg="add mod">
          <ac:chgData name="Zhao, Brandon Y." userId="8090e316-a686-489f-8613-4dc4cc6d4305" providerId="ADAL" clId="{96E2A8D7-4F88-479D-AD45-4E96DACBEC86}" dt="2023-03-15T06:24:03.792" v="3495" actId="1076"/>
          <ac:picMkLst>
            <pc:docMk/>
            <pc:sldMk cId="3635067806" sldId="267"/>
            <ac:picMk id="34" creationId="{A5AF31CB-1DE5-CACA-3712-CC78BC7BB492}"/>
          </ac:picMkLst>
        </pc:picChg>
        <pc:picChg chg="add del mod">
          <ac:chgData name="Zhao, Brandon Y." userId="8090e316-a686-489f-8613-4dc4cc6d4305" providerId="ADAL" clId="{96E2A8D7-4F88-479D-AD45-4E96DACBEC86}" dt="2023-03-15T06:50:42.321" v="5803"/>
          <ac:picMkLst>
            <pc:docMk/>
            <pc:sldMk cId="3635067806" sldId="267"/>
            <ac:picMk id="40" creationId="{5B55CA52-C6BC-5AD3-10AF-86DF03D8A319}"/>
          </ac:picMkLst>
        </pc:picChg>
        <pc:picChg chg="add del mod">
          <ac:chgData name="Zhao, Brandon Y." userId="8090e316-a686-489f-8613-4dc4cc6d4305" providerId="ADAL" clId="{96E2A8D7-4F88-479D-AD45-4E96DACBEC86}" dt="2023-03-15T06:51:13.864" v="5804"/>
          <ac:picMkLst>
            <pc:docMk/>
            <pc:sldMk cId="3635067806" sldId="267"/>
            <ac:picMk id="45" creationId="{F8FFE3C3-65B3-6461-C488-0A620D03D6AD}"/>
          </ac:picMkLst>
        </pc:picChg>
        <pc:picChg chg="add del mod">
          <ac:chgData name="Zhao, Brandon Y." userId="8090e316-a686-489f-8613-4dc4cc6d4305" providerId="ADAL" clId="{96E2A8D7-4F88-479D-AD45-4E96DACBEC86}" dt="2023-03-15T06:51:38.170" v="5815"/>
          <ac:picMkLst>
            <pc:docMk/>
            <pc:sldMk cId="3635067806" sldId="267"/>
            <ac:picMk id="46" creationId="{82070B45-A5C5-5BF9-D645-700C86A0FDC1}"/>
          </ac:picMkLst>
        </pc:picChg>
        <pc:picChg chg="add del mod ord">
          <ac:chgData name="Zhao, Brandon Y." userId="8090e316-a686-489f-8613-4dc4cc6d4305" providerId="ADAL" clId="{96E2A8D7-4F88-479D-AD45-4E96DACBEC86}" dt="2023-03-15T06:52:17.619" v="5816"/>
          <ac:picMkLst>
            <pc:docMk/>
            <pc:sldMk cId="3635067806" sldId="267"/>
            <ac:picMk id="51" creationId="{DB5B8A86-1DB4-BAC0-5EE2-93A9E0408AD1}"/>
          </ac:picMkLst>
        </pc:picChg>
        <pc:picChg chg="add mod">
          <ac:chgData name="Zhao, Brandon Y." userId="8090e316-a686-489f-8613-4dc4cc6d4305" providerId="ADAL" clId="{96E2A8D7-4F88-479D-AD45-4E96DACBEC86}" dt="2023-03-15T06:52:17.619" v="5816"/>
          <ac:picMkLst>
            <pc:docMk/>
            <pc:sldMk cId="3635067806" sldId="267"/>
            <ac:picMk id="52" creationId="{6A86C264-B304-1896-78F8-70A906AC66DB}"/>
          </ac:picMkLst>
        </pc:picChg>
        <pc:cxnChg chg="add mod">
          <ac:chgData name="Zhao, Brandon Y." userId="8090e316-a686-489f-8613-4dc4cc6d4305" providerId="ADAL" clId="{96E2A8D7-4F88-479D-AD45-4E96DACBEC86}" dt="2023-03-15T06:12:02.269" v="2541" actId="1076"/>
          <ac:cxnSpMkLst>
            <pc:docMk/>
            <pc:sldMk cId="3635067806" sldId="267"/>
            <ac:cxnSpMk id="4" creationId="{D6DAC601-92F4-1CBE-4A85-7CF82D2C9BA2}"/>
          </ac:cxnSpMkLst>
        </pc:cxnChg>
        <pc:cxnChg chg="add mod">
          <ac:chgData name="Zhao, Brandon Y." userId="8090e316-a686-489f-8613-4dc4cc6d4305" providerId="ADAL" clId="{96E2A8D7-4F88-479D-AD45-4E96DACBEC86}" dt="2023-03-15T06:12:02.269" v="2541" actId="1076"/>
          <ac:cxnSpMkLst>
            <pc:docMk/>
            <pc:sldMk cId="3635067806" sldId="267"/>
            <ac:cxnSpMk id="5" creationId="{354ACBD2-3AC6-7FD5-4E54-485585887B3C}"/>
          </ac:cxnSpMkLst>
        </pc:cxnChg>
        <pc:cxnChg chg="add mod">
          <ac:chgData name="Zhao, Brandon Y." userId="8090e316-a686-489f-8613-4dc4cc6d4305" providerId="ADAL" clId="{96E2A8D7-4F88-479D-AD45-4E96DACBEC86}" dt="2023-03-15T06:18:48.076" v="3196" actId="1076"/>
          <ac:cxnSpMkLst>
            <pc:docMk/>
            <pc:sldMk cId="3635067806" sldId="267"/>
            <ac:cxnSpMk id="11" creationId="{7EAFEC1A-95D0-458F-5A51-A1230A52D78D}"/>
          </ac:cxnSpMkLst>
        </pc:cxnChg>
        <pc:cxnChg chg="add mod">
          <ac:chgData name="Zhao, Brandon Y." userId="8090e316-a686-489f-8613-4dc4cc6d4305" providerId="ADAL" clId="{96E2A8D7-4F88-479D-AD45-4E96DACBEC86}" dt="2023-03-15T06:18:48.076" v="3196" actId="1076"/>
          <ac:cxnSpMkLst>
            <pc:docMk/>
            <pc:sldMk cId="3635067806" sldId="267"/>
            <ac:cxnSpMk id="12" creationId="{06E7676E-41EB-2EF4-5B81-BA0D8F9BC2EE}"/>
          </ac:cxnSpMkLst>
        </pc:cxn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310F4F6-D4E2-4F8C-B8AA-02411A720CDA}" type="datetimeFigureOut">
              <a:rPr lang="en-US" smtClean="0"/>
              <a:t>11/26/23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2329D65-30C8-41A0-90D8-E8E79D820A22}" type="slidenum">
              <a:rPr lang="en-US" smtClean="0"/>
              <a:t>‹#›</a:t>
            </a:fld>
            <a:endParaRPr lang="en-US"/>
          </a:p>
        </p:txBody>
      </p:sp>
    </p:spTree>
    <p:extLst>
      <p:ext uri="{BB962C8B-B14F-4D97-AF65-F5344CB8AC3E}">
        <p14:creationId xmlns:p14="http://schemas.microsoft.com/office/powerpoint/2010/main" val="27510350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We present a novel method for tomography of refractive fields from a single viewpoint.</a:t>
            </a:r>
          </a:p>
        </p:txBody>
      </p:sp>
      <p:sp>
        <p:nvSpPr>
          <p:cNvPr id="4" name="Slide Number Placeholder 3"/>
          <p:cNvSpPr>
            <a:spLocks noGrp="1"/>
          </p:cNvSpPr>
          <p:nvPr>
            <p:ph type="sldNum" sz="quarter" idx="5"/>
          </p:nvPr>
        </p:nvSpPr>
        <p:spPr/>
        <p:txBody>
          <a:bodyPr/>
          <a:lstStyle/>
          <a:p>
            <a:fld id="{F2329D65-30C8-41A0-90D8-E8E79D820A22}" type="slidenum">
              <a:rPr lang="en-US" smtClean="0"/>
              <a:t>1</a:t>
            </a:fld>
            <a:endParaRPr lang="en-US"/>
          </a:p>
        </p:txBody>
      </p:sp>
    </p:spTree>
    <p:extLst>
      <p:ext uri="{BB962C8B-B14F-4D97-AF65-F5344CB8AC3E}">
        <p14:creationId xmlns:p14="http://schemas.microsoft.com/office/powerpoint/2010/main" val="180940707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On the other hand, in refractive tomography, ray paths are both nonlinear and dependent on the structure of the unknown volume. Because the ray paths are dependent on the refractive medium, refractive tomography is a nonlinear inverse problem which can be more challenging to solve. Here you can see that for these different refractive volumes, the projection geometry of rays from the back face varies depending on the structure of the unknown refractive volume.</a:t>
            </a:r>
          </a:p>
        </p:txBody>
      </p:sp>
      <p:sp>
        <p:nvSpPr>
          <p:cNvPr id="4" name="Slide Number Placeholder 3"/>
          <p:cNvSpPr>
            <a:spLocks noGrp="1"/>
          </p:cNvSpPr>
          <p:nvPr>
            <p:ph type="sldNum" sz="quarter" idx="5"/>
          </p:nvPr>
        </p:nvSpPr>
        <p:spPr/>
        <p:txBody>
          <a:bodyPr/>
          <a:lstStyle/>
          <a:p>
            <a:fld id="{F2329D65-30C8-41A0-90D8-E8E79D820A22}" type="slidenum">
              <a:rPr lang="en-US" smtClean="0"/>
              <a:t>10</a:t>
            </a:fld>
            <a:endParaRPr lang="en-US"/>
          </a:p>
        </p:txBody>
      </p:sp>
    </p:spTree>
    <p:extLst>
      <p:ext uri="{BB962C8B-B14F-4D97-AF65-F5344CB8AC3E}">
        <p14:creationId xmlns:p14="http://schemas.microsoft.com/office/powerpoint/2010/main" val="19876389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 addition, (next) CT is done with access to many viewpoints surrounding the 3D volume, (next) making recovery well-constrained. </a:t>
            </a:r>
          </a:p>
        </p:txBody>
      </p:sp>
      <p:sp>
        <p:nvSpPr>
          <p:cNvPr id="4" name="Slide Number Placeholder 3"/>
          <p:cNvSpPr>
            <a:spLocks noGrp="1"/>
          </p:cNvSpPr>
          <p:nvPr>
            <p:ph type="sldNum" sz="quarter" idx="5"/>
          </p:nvPr>
        </p:nvSpPr>
        <p:spPr/>
        <p:txBody>
          <a:bodyPr/>
          <a:lstStyle/>
          <a:p>
            <a:fld id="{F2329D65-30C8-41A0-90D8-E8E79D820A22}" type="slidenum">
              <a:rPr lang="en-US" smtClean="0"/>
              <a:t>11</a:t>
            </a:fld>
            <a:endParaRPr lang="en-US"/>
          </a:p>
        </p:txBody>
      </p:sp>
    </p:spTree>
    <p:extLst>
      <p:ext uri="{BB962C8B-B14F-4D97-AF65-F5344CB8AC3E}">
        <p14:creationId xmlns:p14="http://schemas.microsoft.com/office/powerpoint/2010/main" val="427999765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In (n) our problem setting, we only have measurements from a single viewpoint. Observing galaxies billions of light years away can effectively only be done from a single viewpoint which is Earth’s location. (Next) As a result, the problem is highly ill-posed. (Next)</a:t>
            </a:r>
          </a:p>
        </p:txBody>
      </p:sp>
      <p:sp>
        <p:nvSpPr>
          <p:cNvPr id="4" name="Slide Number Placeholder 3"/>
          <p:cNvSpPr>
            <a:spLocks noGrp="1"/>
          </p:cNvSpPr>
          <p:nvPr>
            <p:ph type="sldNum" sz="quarter" idx="5"/>
          </p:nvPr>
        </p:nvSpPr>
        <p:spPr/>
        <p:txBody>
          <a:bodyPr/>
          <a:lstStyle/>
          <a:p>
            <a:fld id="{F2329D65-30C8-41A0-90D8-E8E79D820A22}" type="slidenum">
              <a:rPr lang="en-US" smtClean="0"/>
              <a:t>12</a:t>
            </a:fld>
            <a:endParaRPr lang="en-US"/>
          </a:p>
        </p:txBody>
      </p:sp>
    </p:spTree>
    <p:extLst>
      <p:ext uri="{BB962C8B-B14F-4D97-AF65-F5344CB8AC3E}">
        <p14:creationId xmlns:p14="http://schemas.microsoft.com/office/powerpoint/2010/main" val="5170694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 fact solving any tomography from a single viewpoint is highly ambiguous. (N)</a:t>
            </a:r>
          </a:p>
        </p:txBody>
      </p:sp>
      <p:sp>
        <p:nvSpPr>
          <p:cNvPr id="4" name="Slide Number Placeholder 3"/>
          <p:cNvSpPr>
            <a:spLocks noGrp="1"/>
          </p:cNvSpPr>
          <p:nvPr>
            <p:ph type="sldNum" sz="quarter" idx="5"/>
          </p:nvPr>
        </p:nvSpPr>
        <p:spPr/>
        <p:txBody>
          <a:bodyPr/>
          <a:lstStyle/>
          <a:p>
            <a:fld id="{F2329D65-30C8-41A0-90D8-E8E79D820A22}" type="slidenum">
              <a:rPr lang="en-US" smtClean="0"/>
              <a:t>13</a:t>
            </a:fld>
            <a:endParaRPr lang="en-US"/>
          </a:p>
        </p:txBody>
      </p:sp>
    </p:spTree>
    <p:extLst>
      <p:ext uri="{BB962C8B-B14F-4D97-AF65-F5344CB8AC3E}">
        <p14:creationId xmlns:p14="http://schemas.microsoft.com/office/powerpoint/2010/main" val="12263081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Similar refractive tomography problems typically use multi-camera setups imaging a high frequency background through a refractive field for 3D reconstruction. </a:t>
            </a:r>
          </a:p>
        </p:txBody>
      </p:sp>
      <p:sp>
        <p:nvSpPr>
          <p:cNvPr id="4" name="Slide Number Placeholder 3"/>
          <p:cNvSpPr>
            <a:spLocks noGrp="1"/>
          </p:cNvSpPr>
          <p:nvPr>
            <p:ph type="sldNum" sz="quarter" idx="5"/>
          </p:nvPr>
        </p:nvSpPr>
        <p:spPr/>
        <p:txBody>
          <a:bodyPr/>
          <a:lstStyle/>
          <a:p>
            <a:fld id="{F2329D65-30C8-41A0-90D8-E8E79D820A22}" type="slidenum">
              <a:rPr lang="en-US" smtClean="0"/>
              <a:t>14</a:t>
            </a:fld>
            <a:endParaRPr lang="en-US"/>
          </a:p>
        </p:txBody>
      </p:sp>
    </p:spTree>
    <p:extLst>
      <p:ext uri="{BB962C8B-B14F-4D97-AF65-F5344CB8AC3E}">
        <p14:creationId xmlns:p14="http://schemas.microsoft.com/office/powerpoint/2010/main" val="305312816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However, we are able to address this single-viewpoint limitation through a combination of two ingredients. The first ingredient is that we assume knowledge of the locations and shapes of dense point-like light sources located throughout the volume. This helps us to supervise the reconstructed volume spatially, and is motivated partially by the applications that we wish to target. </a:t>
            </a:r>
          </a:p>
        </p:txBody>
      </p:sp>
      <p:sp>
        <p:nvSpPr>
          <p:cNvPr id="4" name="Slide Number Placeholder 3"/>
          <p:cNvSpPr>
            <a:spLocks noGrp="1"/>
          </p:cNvSpPr>
          <p:nvPr>
            <p:ph type="sldNum" sz="quarter" idx="5"/>
          </p:nvPr>
        </p:nvSpPr>
        <p:spPr/>
        <p:txBody>
          <a:bodyPr/>
          <a:lstStyle/>
          <a:p>
            <a:fld id="{F2329D65-30C8-41A0-90D8-E8E79D820A22}" type="slidenum">
              <a:rPr lang="en-US" smtClean="0"/>
              <a:t>15</a:t>
            </a:fld>
            <a:endParaRPr lang="en-US"/>
          </a:p>
        </p:txBody>
      </p:sp>
    </p:spTree>
    <p:extLst>
      <p:ext uri="{BB962C8B-B14F-4D97-AF65-F5344CB8AC3E}">
        <p14:creationId xmlns:p14="http://schemas.microsoft.com/office/powerpoint/2010/main" val="138194259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 our work, we also use a neural representation of the 3D volume, which has been shown to give a good implicit prior for a wide range of </a:t>
            </a:r>
            <a:r>
              <a:rPr lang="en-US" dirty="0" err="1"/>
              <a:t>iill</a:t>
            </a:r>
            <a:r>
              <a:rPr lang="en-US" dirty="0"/>
              <a:t>-posed inverse problems. We have found that using light source locations to spatially supervise refractive field recovery in addition to a neural field representation of the refractive volume can help us to overcome the ill-</a:t>
            </a:r>
            <a:r>
              <a:rPr lang="en-US" dirty="0" err="1"/>
              <a:t>posedness</a:t>
            </a:r>
            <a:r>
              <a:rPr lang="en-US" dirty="0"/>
              <a:t> of refractive recovery. </a:t>
            </a:r>
          </a:p>
        </p:txBody>
      </p:sp>
      <p:sp>
        <p:nvSpPr>
          <p:cNvPr id="4" name="Slide Number Placeholder 3"/>
          <p:cNvSpPr>
            <a:spLocks noGrp="1"/>
          </p:cNvSpPr>
          <p:nvPr>
            <p:ph type="sldNum" sz="quarter" idx="5"/>
          </p:nvPr>
        </p:nvSpPr>
        <p:spPr/>
        <p:txBody>
          <a:bodyPr/>
          <a:lstStyle/>
          <a:p>
            <a:fld id="{F2329D65-30C8-41A0-90D8-E8E79D820A22}" type="slidenum">
              <a:rPr lang="en-US" smtClean="0"/>
              <a:t>16</a:t>
            </a:fld>
            <a:endParaRPr lang="en-US"/>
          </a:p>
        </p:txBody>
      </p:sp>
    </p:spTree>
    <p:extLst>
      <p:ext uri="{BB962C8B-B14F-4D97-AF65-F5344CB8AC3E}">
        <p14:creationId xmlns:p14="http://schemas.microsoft.com/office/powerpoint/2010/main" val="274821277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To solve this inverse problem, we take an analysis-by-synthesis approach inspired by recent advances in neural scene representation. We use a coordinate-based neural network taking a 3D position x as input which outputs an index of refraction for that point.  (next) That network then represents a predicted refractive field.</a:t>
            </a:r>
          </a:p>
        </p:txBody>
      </p:sp>
      <p:sp>
        <p:nvSpPr>
          <p:cNvPr id="4" name="Slide Number Placeholder 3"/>
          <p:cNvSpPr>
            <a:spLocks noGrp="1"/>
          </p:cNvSpPr>
          <p:nvPr>
            <p:ph type="sldNum" sz="quarter" idx="5"/>
          </p:nvPr>
        </p:nvSpPr>
        <p:spPr/>
        <p:txBody>
          <a:bodyPr/>
          <a:lstStyle/>
          <a:p>
            <a:fld id="{F2329D65-30C8-41A0-90D8-E8E79D820A22}" type="slidenum">
              <a:rPr lang="en-US" smtClean="0"/>
              <a:t>17</a:t>
            </a:fld>
            <a:endParaRPr lang="en-US"/>
          </a:p>
        </p:txBody>
      </p:sp>
    </p:spTree>
    <p:extLst>
      <p:ext uri="{BB962C8B-B14F-4D97-AF65-F5344CB8AC3E}">
        <p14:creationId xmlns:p14="http://schemas.microsoft.com/office/powerpoint/2010/main" val="180902264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Next, we solve a set of ODEs to explicitly calculate ray paths through the refractive field.. (n) The spatial steps given in these equations are determined by both the index of refraction eta and its spatial gradient. (n) This fact makes our neural field representation convenient, because it can represent a field and its spatial gradient, (next) and we can easily take gradients of both these functions with respect to its parameters for gradient descent. (n) After ray tracing to our sensor, we project light from light sources along these ray paths to synthesize a refracted image measurement.(n)This predicted image is compared with the ground truth measurements, and an image loss is backpropagated to train the weights of our neural network. We can think of this model training as optimizing the paths rays take through our field to fit the observed image measurements.(n)Therefore these ray paths are supervised locally by nearby light sources. This allows us to recover the three-dimensional structure of a refractive field despite having access to only a single viewpoint.</a:t>
            </a:r>
          </a:p>
        </p:txBody>
      </p:sp>
      <p:sp>
        <p:nvSpPr>
          <p:cNvPr id="4" name="Slide Number Placeholder 3"/>
          <p:cNvSpPr>
            <a:spLocks noGrp="1"/>
          </p:cNvSpPr>
          <p:nvPr>
            <p:ph type="sldNum" sz="quarter" idx="5"/>
          </p:nvPr>
        </p:nvSpPr>
        <p:spPr/>
        <p:txBody>
          <a:bodyPr/>
          <a:lstStyle/>
          <a:p>
            <a:fld id="{F2329D65-30C8-41A0-90D8-E8E79D820A22}" type="slidenum">
              <a:rPr lang="en-US" smtClean="0"/>
              <a:t>18</a:t>
            </a:fld>
            <a:endParaRPr lang="en-US"/>
          </a:p>
        </p:txBody>
      </p:sp>
    </p:spTree>
    <p:extLst>
      <p:ext uri="{BB962C8B-B14F-4D97-AF65-F5344CB8AC3E}">
        <p14:creationId xmlns:p14="http://schemas.microsoft.com/office/powerpoint/2010/main" val="87952176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full model optimization pipeline is shown here.  As a summary, we solve for the weights of a neural network that defines a continuous refractive field. By ray tracing through this refractive field we can synthesize a predicted image measurement. This predicted image measurement is then compared with our actual observed image. Because every step of our pipeline is differentiable, we can optimize our model weights with this image loss using gradient descent.</a:t>
            </a:r>
          </a:p>
        </p:txBody>
      </p:sp>
      <p:sp>
        <p:nvSpPr>
          <p:cNvPr id="4" name="Slide Number Placeholder 3"/>
          <p:cNvSpPr>
            <a:spLocks noGrp="1"/>
          </p:cNvSpPr>
          <p:nvPr>
            <p:ph type="sldNum" sz="quarter" idx="5"/>
          </p:nvPr>
        </p:nvSpPr>
        <p:spPr/>
        <p:txBody>
          <a:bodyPr/>
          <a:lstStyle/>
          <a:p>
            <a:fld id="{F2329D65-30C8-41A0-90D8-E8E79D820A22}" type="slidenum">
              <a:rPr lang="en-US" smtClean="0"/>
              <a:t>19</a:t>
            </a:fld>
            <a:endParaRPr lang="en-US"/>
          </a:p>
        </p:txBody>
      </p:sp>
    </p:spTree>
    <p:extLst>
      <p:ext uri="{BB962C8B-B14F-4D97-AF65-F5344CB8AC3E}">
        <p14:creationId xmlns:p14="http://schemas.microsoft.com/office/powerpoint/2010/main" val="100668425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Refraction is the bending of light as it encounters a change in medium. When light hits this glass block, its path bends according to the difference in the </a:t>
            </a:r>
          </a:p>
          <a:p>
            <a:r>
              <a:rPr lang="en-US" dirty="0"/>
              <a:t>(next) Refractive Index between the air and the glass. (next)This is an example of a change in the refractive at a (next) discrete boundary. However, we are interested in (next)</a:t>
            </a:r>
          </a:p>
          <a:p>
            <a:r>
              <a:rPr lang="en-US" dirty="0"/>
              <a:t>recovering fields with a continuously varying refractive index. (Next) In these fields the refractive index is a continuous function of position x (Next) When rays of light travel through these fields, they curve continuously in space, rather than bending only at boundaries.</a:t>
            </a:r>
          </a:p>
          <a:p>
            <a:r>
              <a:rPr lang="en-US" dirty="0"/>
              <a:t>(Next)</a:t>
            </a:r>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F2329D65-30C8-41A0-90D8-E8E79D820A22}" type="slidenum">
              <a:rPr lang="en-US" smtClean="0"/>
              <a:t>2</a:t>
            </a:fld>
            <a:endParaRPr lang="en-US"/>
          </a:p>
        </p:txBody>
      </p:sp>
    </p:spTree>
    <p:extLst>
      <p:ext uri="{BB962C8B-B14F-4D97-AF65-F5344CB8AC3E}">
        <p14:creationId xmlns:p14="http://schemas.microsoft.com/office/powerpoint/2010/main" val="273619912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Using our approach we can recover (next) randomly generated refractive fields (next) given (next) single-viewpoint measurements of a dense field of light sources.(n) however, due to the ill-</a:t>
            </a:r>
            <a:r>
              <a:rPr lang="en-US" dirty="0" err="1"/>
              <a:t>posedness</a:t>
            </a:r>
            <a:r>
              <a:rPr lang="en-US" dirty="0"/>
              <a:t> of this problem, our method can still be susceptible to artifacts in the reconstruction.</a:t>
            </a:r>
          </a:p>
        </p:txBody>
      </p:sp>
      <p:sp>
        <p:nvSpPr>
          <p:cNvPr id="4" name="Slide Number Placeholder 3"/>
          <p:cNvSpPr>
            <a:spLocks noGrp="1"/>
          </p:cNvSpPr>
          <p:nvPr>
            <p:ph type="sldNum" sz="quarter" idx="5"/>
          </p:nvPr>
        </p:nvSpPr>
        <p:spPr/>
        <p:txBody>
          <a:bodyPr/>
          <a:lstStyle/>
          <a:p>
            <a:fld id="{F2329D65-30C8-41A0-90D8-E8E79D820A22}" type="slidenum">
              <a:rPr lang="en-US" smtClean="0"/>
              <a:t>20</a:t>
            </a:fld>
            <a:endParaRPr lang="en-US"/>
          </a:p>
        </p:txBody>
      </p:sp>
    </p:spTree>
    <p:extLst>
      <p:ext uri="{BB962C8B-B14F-4D97-AF65-F5344CB8AC3E}">
        <p14:creationId xmlns:p14="http://schemas.microsoft.com/office/powerpoint/2010/main" val="394020400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We compare refractive reconstruction (n) of a fuel injection volume under nine conditions: (n) three sets of measurement conditions paired with (n) three different reconstruction strategies. (n) In particular, we show that single-view refractive tomography is made possible (n) by a combination of the measurement conditions of our problem setting and the implicit regularization given by our neural field model. While other measurement conditions and models have been used successfully for reconstruction in multi-view settings, they can become susceptible to artifacts in the single-view setting.</a:t>
            </a:r>
          </a:p>
        </p:txBody>
      </p:sp>
      <p:sp>
        <p:nvSpPr>
          <p:cNvPr id="4" name="Slide Number Placeholder 3"/>
          <p:cNvSpPr>
            <a:spLocks noGrp="1"/>
          </p:cNvSpPr>
          <p:nvPr>
            <p:ph type="sldNum" sz="quarter" idx="5"/>
          </p:nvPr>
        </p:nvSpPr>
        <p:spPr/>
        <p:txBody>
          <a:bodyPr/>
          <a:lstStyle/>
          <a:p>
            <a:fld id="{F2329D65-30C8-41A0-90D8-E8E79D820A22}" type="slidenum">
              <a:rPr lang="en-US" smtClean="0"/>
              <a:t>21</a:t>
            </a:fld>
            <a:endParaRPr lang="en-US"/>
          </a:p>
        </p:txBody>
      </p:sp>
    </p:spTree>
    <p:extLst>
      <p:ext uri="{BB962C8B-B14F-4D97-AF65-F5344CB8AC3E}">
        <p14:creationId xmlns:p14="http://schemas.microsoft.com/office/powerpoint/2010/main" val="293531922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reconstruction quality of our method is poorer if we image sparser fields of light sources, but we are still able to accurately resolve the foreground structure of a refractive field when we do so.</a:t>
            </a:r>
          </a:p>
        </p:txBody>
      </p:sp>
      <p:sp>
        <p:nvSpPr>
          <p:cNvPr id="4" name="Slide Number Placeholder 3"/>
          <p:cNvSpPr>
            <a:spLocks noGrp="1"/>
          </p:cNvSpPr>
          <p:nvPr>
            <p:ph type="sldNum" sz="quarter" idx="5"/>
          </p:nvPr>
        </p:nvSpPr>
        <p:spPr/>
        <p:txBody>
          <a:bodyPr/>
          <a:lstStyle/>
          <a:p>
            <a:fld id="{F2329D65-30C8-41A0-90D8-E8E79D820A22}" type="slidenum">
              <a:rPr lang="en-US" smtClean="0"/>
              <a:t>22</a:t>
            </a:fld>
            <a:endParaRPr lang="en-US"/>
          </a:p>
        </p:txBody>
      </p:sp>
    </p:spTree>
    <p:extLst>
      <p:ext uri="{BB962C8B-B14F-4D97-AF65-F5344CB8AC3E}">
        <p14:creationId xmlns:p14="http://schemas.microsoft.com/office/powerpoint/2010/main" val="244498439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i="0" dirty="0">
                <a:solidFill>
                  <a:srgbClr val="D1D2D3"/>
                </a:solidFill>
                <a:effectLst/>
                <a:latin typeface="Slack-Lato"/>
              </a:rPr>
              <a:t>Finally, we apply our method to image a refractive field corresponding to a realistic simulation of dark matter. Although just a first step, this result demonstrates promise in using our approach for mapping the distribution of invisible dark matter throughout the universe in the future. Going forward, we hope that our method could be refined to work in tandem with large upcoming telescopes such as the Dark Energy Survey and the Vera Rubin Observatory</a:t>
            </a:r>
            <a:r>
              <a:rPr lang="en-US" dirty="0"/>
              <a:t>.</a:t>
            </a:r>
          </a:p>
        </p:txBody>
      </p:sp>
      <p:sp>
        <p:nvSpPr>
          <p:cNvPr id="4" name="Slide Number Placeholder 3"/>
          <p:cNvSpPr>
            <a:spLocks noGrp="1"/>
          </p:cNvSpPr>
          <p:nvPr>
            <p:ph type="sldNum" sz="quarter" idx="5"/>
          </p:nvPr>
        </p:nvSpPr>
        <p:spPr/>
        <p:txBody>
          <a:bodyPr/>
          <a:lstStyle/>
          <a:p>
            <a:fld id="{F2329D65-30C8-41A0-90D8-E8E79D820A22}" type="slidenum">
              <a:rPr lang="en-US" smtClean="0"/>
              <a:t>23</a:t>
            </a:fld>
            <a:endParaRPr lang="en-US"/>
          </a:p>
        </p:txBody>
      </p:sp>
    </p:spTree>
    <p:extLst>
      <p:ext uri="{BB962C8B-B14F-4D97-AF65-F5344CB8AC3E}">
        <p14:creationId xmlns:p14="http://schemas.microsoft.com/office/powerpoint/2010/main" val="297885200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dirty="0"/>
              <a:t>Continuous refractive fields appear in many applications, such as (next) design of special optics, (next) detecting the shape and structure of refractive objects in scene representation, (next), and imaging refraction patterns caused by hot air or gases. (next) </a:t>
            </a:r>
            <a:r>
              <a:rPr lang="en-US" dirty="0">
                <a:effectLst/>
              </a:rPr>
              <a:t>The application we are motivated by is weak gravitational lensing, in which massive clumps of dark matter bend the light that reaches us from faraway galaxies. Recent advances in imaging technology have made it possible to use these galaxies as a probe to measure the distribution of dark matter in the universe. Current approaches use a simple linear tomography approach similar to filtered </a:t>
            </a:r>
            <a:r>
              <a:rPr lang="en-US" dirty="0" err="1">
                <a:effectLst/>
              </a:rPr>
              <a:t>backprojection</a:t>
            </a:r>
            <a:r>
              <a:rPr lang="en-US" dirty="0">
                <a:effectLst/>
              </a:rPr>
              <a:t>, resulting in smearing along the line of sight;  we hope to improve upon these models by modeling curved ray paths with a continuous refractive field.</a:t>
            </a:r>
            <a:br>
              <a:rPr lang="en-US" dirty="0">
                <a:effectLst/>
              </a:rPr>
            </a:br>
            <a:endParaRPr lang="en-US" dirty="0"/>
          </a:p>
        </p:txBody>
      </p:sp>
      <p:sp>
        <p:nvSpPr>
          <p:cNvPr id="4" name="Slide Number Placeholder 3"/>
          <p:cNvSpPr>
            <a:spLocks noGrp="1"/>
          </p:cNvSpPr>
          <p:nvPr>
            <p:ph type="sldNum" sz="quarter" idx="5"/>
          </p:nvPr>
        </p:nvSpPr>
        <p:spPr/>
        <p:txBody>
          <a:bodyPr/>
          <a:lstStyle/>
          <a:p>
            <a:fld id="{F2329D65-30C8-41A0-90D8-E8E79D820A22}" type="slidenum">
              <a:rPr lang="en-US" smtClean="0"/>
              <a:t>3</a:t>
            </a:fld>
            <a:endParaRPr lang="en-US"/>
          </a:p>
        </p:txBody>
      </p:sp>
    </p:spTree>
    <p:extLst>
      <p:ext uri="{BB962C8B-B14F-4D97-AF65-F5344CB8AC3E}">
        <p14:creationId xmlns:p14="http://schemas.microsoft.com/office/powerpoint/2010/main" val="351676899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Refractive fields themselves are invisible, so if we want to (next) detect them we have to observe their refractive effects on light from (next) visible light sources. </a:t>
            </a:r>
          </a:p>
          <a:p>
            <a:r>
              <a:rPr lang="en-US" dirty="0"/>
              <a:t>In this work we focus on settings where small light sources are scattered throughout the refractive volume, much like galaxies in space (next).</a:t>
            </a:r>
          </a:p>
          <a:p>
            <a:r>
              <a:rPr lang="en-US" dirty="0"/>
              <a:t>Light from these light sources travels along curved paths to a sensor to form (next) a refracted image measurement. Evidence of refraction can then be found in warping and rotation of the shapes of the light sources.</a:t>
            </a:r>
          </a:p>
          <a:p>
            <a:endParaRPr lang="en-US" dirty="0"/>
          </a:p>
        </p:txBody>
      </p:sp>
      <p:sp>
        <p:nvSpPr>
          <p:cNvPr id="4" name="Slide Number Placeholder 3"/>
          <p:cNvSpPr>
            <a:spLocks noGrp="1"/>
          </p:cNvSpPr>
          <p:nvPr>
            <p:ph type="sldNum" sz="quarter" idx="5"/>
          </p:nvPr>
        </p:nvSpPr>
        <p:spPr/>
        <p:txBody>
          <a:bodyPr/>
          <a:lstStyle/>
          <a:p>
            <a:fld id="{F2329D65-30C8-41A0-90D8-E8E79D820A22}" type="slidenum">
              <a:rPr lang="en-US" smtClean="0"/>
              <a:t>4</a:t>
            </a:fld>
            <a:endParaRPr lang="en-US"/>
          </a:p>
        </p:txBody>
      </p:sp>
    </p:spTree>
    <p:extLst>
      <p:ext uri="{BB962C8B-B14F-4D97-AF65-F5344CB8AC3E}">
        <p14:creationId xmlns:p14="http://schemas.microsoft.com/office/powerpoint/2010/main" val="320567082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Here, we show the effects of this warping on synthetic image measurements. In the top left are image measurements one would observe in the absence of a refractive field</a:t>
            </a:r>
          </a:p>
        </p:txBody>
      </p:sp>
      <p:sp>
        <p:nvSpPr>
          <p:cNvPr id="4" name="Slide Number Placeholder 3"/>
          <p:cNvSpPr>
            <a:spLocks noGrp="1"/>
          </p:cNvSpPr>
          <p:nvPr>
            <p:ph type="sldNum" sz="quarter" idx="5"/>
          </p:nvPr>
        </p:nvSpPr>
        <p:spPr/>
        <p:txBody>
          <a:bodyPr/>
          <a:lstStyle/>
          <a:p>
            <a:fld id="{F2329D65-30C8-41A0-90D8-E8E79D820A22}" type="slidenum">
              <a:rPr lang="en-US" smtClean="0"/>
              <a:t>5</a:t>
            </a:fld>
            <a:endParaRPr lang="en-US"/>
          </a:p>
        </p:txBody>
      </p:sp>
    </p:spTree>
    <p:extLst>
      <p:ext uri="{BB962C8B-B14F-4D97-AF65-F5344CB8AC3E}">
        <p14:creationId xmlns:p14="http://schemas.microsoft.com/office/powerpoint/2010/main" val="311730947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And now image measurements with the effects of refraction.</a:t>
            </a:r>
          </a:p>
        </p:txBody>
      </p:sp>
      <p:sp>
        <p:nvSpPr>
          <p:cNvPr id="4" name="Slide Number Placeholder 3"/>
          <p:cNvSpPr>
            <a:spLocks noGrp="1"/>
          </p:cNvSpPr>
          <p:nvPr>
            <p:ph type="sldNum" sz="quarter" idx="5"/>
          </p:nvPr>
        </p:nvSpPr>
        <p:spPr/>
        <p:txBody>
          <a:bodyPr/>
          <a:lstStyle/>
          <a:p>
            <a:fld id="{F2329D65-30C8-41A0-90D8-E8E79D820A22}" type="slidenum">
              <a:rPr lang="en-US" smtClean="0"/>
              <a:t>6</a:t>
            </a:fld>
            <a:endParaRPr lang="en-US"/>
          </a:p>
        </p:txBody>
      </p:sp>
    </p:spTree>
    <p:extLst>
      <p:ext uri="{BB962C8B-B14F-4D97-AF65-F5344CB8AC3E}">
        <p14:creationId xmlns:p14="http://schemas.microsoft.com/office/powerpoint/2010/main" val="33962921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We are interested in solving the inverse problem of refractive field tomography. (next) Given an (next) observed refracted image from a single viewpoint, and (next) knowledge of the distribution of light sources in a scene, we wish to (next) estimate the structure of the Index of Refraction field underlying a scene. </a:t>
            </a:r>
          </a:p>
          <a:p>
            <a:endParaRPr lang="en-US" dirty="0"/>
          </a:p>
        </p:txBody>
      </p:sp>
      <p:sp>
        <p:nvSpPr>
          <p:cNvPr id="4" name="Slide Number Placeholder 3"/>
          <p:cNvSpPr>
            <a:spLocks noGrp="1"/>
          </p:cNvSpPr>
          <p:nvPr>
            <p:ph type="sldNum" sz="quarter" idx="5"/>
          </p:nvPr>
        </p:nvSpPr>
        <p:spPr/>
        <p:txBody>
          <a:bodyPr/>
          <a:lstStyle/>
          <a:p>
            <a:fld id="{F2329D65-30C8-41A0-90D8-E8E79D820A22}" type="slidenum">
              <a:rPr lang="en-US" smtClean="0"/>
              <a:t>7</a:t>
            </a:fld>
            <a:endParaRPr lang="en-US"/>
          </a:p>
        </p:txBody>
      </p:sp>
    </p:spTree>
    <p:extLst>
      <p:ext uri="{BB962C8B-B14F-4D97-AF65-F5344CB8AC3E}">
        <p14:creationId xmlns:p14="http://schemas.microsoft.com/office/powerpoint/2010/main" val="427133925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Recovering the 3D distribution of a refractive field is a form of tomography. However, in traditional computed tomography, the opaque 3D medium, for example a human head, directly affects the measured pixel intensities by how much light it absorbs. On the other hand, measurements in refractive tomography only give clues about the transparent 3D structure of a refractive field by observing the refractive effect on visible light sources.</a:t>
            </a:r>
          </a:p>
        </p:txBody>
      </p:sp>
      <p:sp>
        <p:nvSpPr>
          <p:cNvPr id="4" name="Slide Number Placeholder 3"/>
          <p:cNvSpPr>
            <a:spLocks noGrp="1"/>
          </p:cNvSpPr>
          <p:nvPr>
            <p:ph type="sldNum" sz="quarter" idx="5"/>
          </p:nvPr>
        </p:nvSpPr>
        <p:spPr/>
        <p:txBody>
          <a:bodyPr/>
          <a:lstStyle/>
          <a:p>
            <a:fld id="{F2329D65-30C8-41A0-90D8-E8E79D820A22}" type="slidenum">
              <a:rPr lang="en-US" smtClean="0"/>
              <a:t>8</a:t>
            </a:fld>
            <a:endParaRPr lang="en-US"/>
          </a:p>
        </p:txBody>
      </p:sp>
    </p:spTree>
    <p:extLst>
      <p:ext uri="{BB962C8B-B14F-4D97-AF65-F5344CB8AC3E}">
        <p14:creationId xmlns:p14="http://schemas.microsoft.com/office/powerpoint/2010/main" val="198298639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Refractive tomography poses several challenges as compared to standard computed tomography. In standard linear computed tomography (next), a beam of X-ray radiation is aimed at a body part, and then a sensor on the other side of the beam measures how much radiation is blocked along the beam’s path. (Next) Here projection paths are known and linear in a controlled setting. This makes 3D volume recovery for CT a linear inverse problem. </a:t>
            </a:r>
          </a:p>
        </p:txBody>
      </p:sp>
      <p:sp>
        <p:nvSpPr>
          <p:cNvPr id="4" name="Slide Number Placeholder 3"/>
          <p:cNvSpPr>
            <a:spLocks noGrp="1"/>
          </p:cNvSpPr>
          <p:nvPr>
            <p:ph type="sldNum" sz="quarter" idx="5"/>
          </p:nvPr>
        </p:nvSpPr>
        <p:spPr/>
        <p:txBody>
          <a:bodyPr/>
          <a:lstStyle/>
          <a:p>
            <a:fld id="{F2329D65-30C8-41A0-90D8-E8E79D820A22}" type="slidenum">
              <a:rPr lang="en-US" smtClean="0"/>
              <a:t>9</a:t>
            </a:fld>
            <a:endParaRPr lang="en-US"/>
          </a:p>
        </p:txBody>
      </p:sp>
    </p:spTree>
    <p:extLst>
      <p:ext uri="{BB962C8B-B14F-4D97-AF65-F5344CB8AC3E}">
        <p14:creationId xmlns:p14="http://schemas.microsoft.com/office/powerpoint/2010/main" val="6941109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299866-F35B-2E40-AAD7-3A99316B5C2A}"/>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B4200603-F0DF-5E18-AEE6-0708497EBA9E}"/>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5058FE5B-B687-FCAE-1648-BFAAFA77A513}"/>
              </a:ext>
            </a:extLst>
          </p:cNvPr>
          <p:cNvSpPr>
            <a:spLocks noGrp="1"/>
          </p:cNvSpPr>
          <p:nvPr>
            <p:ph type="dt" sz="half" idx="10"/>
          </p:nvPr>
        </p:nvSpPr>
        <p:spPr/>
        <p:txBody>
          <a:bodyPr/>
          <a:lstStyle/>
          <a:p>
            <a:fld id="{88BD9FA8-86F3-4432-AFC1-6DB43CBC19EC}" type="datetimeFigureOut">
              <a:rPr lang="en-US" smtClean="0"/>
              <a:t>11/26/23</a:t>
            </a:fld>
            <a:endParaRPr lang="en-US"/>
          </a:p>
        </p:txBody>
      </p:sp>
      <p:sp>
        <p:nvSpPr>
          <p:cNvPr id="5" name="Footer Placeholder 4">
            <a:extLst>
              <a:ext uri="{FF2B5EF4-FFF2-40B4-BE49-F238E27FC236}">
                <a16:creationId xmlns:a16="http://schemas.microsoft.com/office/drawing/2014/main" id="{D7A8DC13-DA17-7494-2E4A-3DE7ED471CD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3F7F86C-1E9F-153F-480B-545ED612466F}"/>
              </a:ext>
            </a:extLst>
          </p:cNvPr>
          <p:cNvSpPr>
            <a:spLocks noGrp="1"/>
          </p:cNvSpPr>
          <p:nvPr>
            <p:ph type="sldNum" sz="quarter" idx="12"/>
          </p:nvPr>
        </p:nvSpPr>
        <p:spPr/>
        <p:txBody>
          <a:bodyPr/>
          <a:lstStyle/>
          <a:p>
            <a:fld id="{C14B3421-FB7F-430D-B2BF-E641897222DE}" type="slidenum">
              <a:rPr lang="en-US" smtClean="0"/>
              <a:t>‹#›</a:t>
            </a:fld>
            <a:endParaRPr lang="en-US"/>
          </a:p>
        </p:txBody>
      </p:sp>
    </p:spTree>
    <p:extLst>
      <p:ext uri="{BB962C8B-B14F-4D97-AF65-F5344CB8AC3E}">
        <p14:creationId xmlns:p14="http://schemas.microsoft.com/office/powerpoint/2010/main" val="183910177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41FF84-B632-3666-F5D3-2D678D2CA951}"/>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4C3B02BD-C269-2887-62B7-932899A53AF5}"/>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4320690-7DF4-E135-F53B-C7E578C1D12A}"/>
              </a:ext>
            </a:extLst>
          </p:cNvPr>
          <p:cNvSpPr>
            <a:spLocks noGrp="1"/>
          </p:cNvSpPr>
          <p:nvPr>
            <p:ph type="dt" sz="half" idx="10"/>
          </p:nvPr>
        </p:nvSpPr>
        <p:spPr/>
        <p:txBody>
          <a:bodyPr/>
          <a:lstStyle/>
          <a:p>
            <a:fld id="{88BD9FA8-86F3-4432-AFC1-6DB43CBC19EC}" type="datetimeFigureOut">
              <a:rPr lang="en-US" smtClean="0"/>
              <a:t>11/26/23</a:t>
            </a:fld>
            <a:endParaRPr lang="en-US"/>
          </a:p>
        </p:txBody>
      </p:sp>
      <p:sp>
        <p:nvSpPr>
          <p:cNvPr id="5" name="Footer Placeholder 4">
            <a:extLst>
              <a:ext uri="{FF2B5EF4-FFF2-40B4-BE49-F238E27FC236}">
                <a16:creationId xmlns:a16="http://schemas.microsoft.com/office/drawing/2014/main" id="{CABCBB8F-6E4C-586E-FD84-614F81CBBF4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3EC7A23-ADCB-25C2-57C1-AD610CCB8416}"/>
              </a:ext>
            </a:extLst>
          </p:cNvPr>
          <p:cNvSpPr>
            <a:spLocks noGrp="1"/>
          </p:cNvSpPr>
          <p:nvPr>
            <p:ph type="sldNum" sz="quarter" idx="12"/>
          </p:nvPr>
        </p:nvSpPr>
        <p:spPr/>
        <p:txBody>
          <a:bodyPr/>
          <a:lstStyle/>
          <a:p>
            <a:fld id="{C14B3421-FB7F-430D-B2BF-E641897222DE}" type="slidenum">
              <a:rPr lang="en-US" smtClean="0"/>
              <a:t>‹#›</a:t>
            </a:fld>
            <a:endParaRPr lang="en-US"/>
          </a:p>
        </p:txBody>
      </p:sp>
    </p:spTree>
    <p:extLst>
      <p:ext uri="{BB962C8B-B14F-4D97-AF65-F5344CB8AC3E}">
        <p14:creationId xmlns:p14="http://schemas.microsoft.com/office/powerpoint/2010/main" val="304617991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964D3B14-8DD5-E959-BA1F-8DF957C528B1}"/>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F63E0065-112C-46CF-522E-B479E85C6D80}"/>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B44A718-E863-20F9-D28A-03F621369961}"/>
              </a:ext>
            </a:extLst>
          </p:cNvPr>
          <p:cNvSpPr>
            <a:spLocks noGrp="1"/>
          </p:cNvSpPr>
          <p:nvPr>
            <p:ph type="dt" sz="half" idx="10"/>
          </p:nvPr>
        </p:nvSpPr>
        <p:spPr/>
        <p:txBody>
          <a:bodyPr/>
          <a:lstStyle/>
          <a:p>
            <a:fld id="{88BD9FA8-86F3-4432-AFC1-6DB43CBC19EC}" type="datetimeFigureOut">
              <a:rPr lang="en-US" smtClean="0"/>
              <a:t>11/26/23</a:t>
            </a:fld>
            <a:endParaRPr lang="en-US"/>
          </a:p>
        </p:txBody>
      </p:sp>
      <p:sp>
        <p:nvSpPr>
          <p:cNvPr id="5" name="Footer Placeholder 4">
            <a:extLst>
              <a:ext uri="{FF2B5EF4-FFF2-40B4-BE49-F238E27FC236}">
                <a16:creationId xmlns:a16="http://schemas.microsoft.com/office/drawing/2014/main" id="{E93FB6DB-D07C-E9BB-4665-3085340E392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F01A92B-331D-D2DF-27BE-FC9F8A6E58B0}"/>
              </a:ext>
            </a:extLst>
          </p:cNvPr>
          <p:cNvSpPr>
            <a:spLocks noGrp="1"/>
          </p:cNvSpPr>
          <p:nvPr>
            <p:ph type="sldNum" sz="quarter" idx="12"/>
          </p:nvPr>
        </p:nvSpPr>
        <p:spPr/>
        <p:txBody>
          <a:bodyPr/>
          <a:lstStyle/>
          <a:p>
            <a:fld id="{C14B3421-FB7F-430D-B2BF-E641897222DE}" type="slidenum">
              <a:rPr lang="en-US" smtClean="0"/>
              <a:t>‹#›</a:t>
            </a:fld>
            <a:endParaRPr lang="en-US"/>
          </a:p>
        </p:txBody>
      </p:sp>
    </p:spTree>
    <p:extLst>
      <p:ext uri="{BB962C8B-B14F-4D97-AF65-F5344CB8AC3E}">
        <p14:creationId xmlns:p14="http://schemas.microsoft.com/office/powerpoint/2010/main" val="291385906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0A6F18-3C4B-A2F5-8792-C99E3BF0F147}"/>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C6E0F21-43FC-E124-B6C4-AFD873BD9157}"/>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4A04CAE-6F98-99BF-0ED0-D4C8A4F63765}"/>
              </a:ext>
            </a:extLst>
          </p:cNvPr>
          <p:cNvSpPr>
            <a:spLocks noGrp="1"/>
          </p:cNvSpPr>
          <p:nvPr>
            <p:ph type="dt" sz="half" idx="10"/>
          </p:nvPr>
        </p:nvSpPr>
        <p:spPr/>
        <p:txBody>
          <a:bodyPr/>
          <a:lstStyle/>
          <a:p>
            <a:fld id="{88BD9FA8-86F3-4432-AFC1-6DB43CBC19EC}" type="datetimeFigureOut">
              <a:rPr lang="en-US" smtClean="0"/>
              <a:t>11/26/23</a:t>
            </a:fld>
            <a:endParaRPr lang="en-US"/>
          </a:p>
        </p:txBody>
      </p:sp>
      <p:sp>
        <p:nvSpPr>
          <p:cNvPr id="5" name="Footer Placeholder 4">
            <a:extLst>
              <a:ext uri="{FF2B5EF4-FFF2-40B4-BE49-F238E27FC236}">
                <a16:creationId xmlns:a16="http://schemas.microsoft.com/office/drawing/2014/main" id="{81948D15-C2CA-BC05-B8A6-D5507528D75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67BC61A-8D02-1D2E-108F-FE7551C96964}"/>
              </a:ext>
            </a:extLst>
          </p:cNvPr>
          <p:cNvSpPr>
            <a:spLocks noGrp="1"/>
          </p:cNvSpPr>
          <p:nvPr>
            <p:ph type="sldNum" sz="quarter" idx="12"/>
          </p:nvPr>
        </p:nvSpPr>
        <p:spPr/>
        <p:txBody>
          <a:bodyPr/>
          <a:lstStyle/>
          <a:p>
            <a:fld id="{C14B3421-FB7F-430D-B2BF-E641897222DE}" type="slidenum">
              <a:rPr lang="en-US" smtClean="0"/>
              <a:t>‹#›</a:t>
            </a:fld>
            <a:endParaRPr lang="en-US"/>
          </a:p>
        </p:txBody>
      </p:sp>
    </p:spTree>
    <p:extLst>
      <p:ext uri="{BB962C8B-B14F-4D97-AF65-F5344CB8AC3E}">
        <p14:creationId xmlns:p14="http://schemas.microsoft.com/office/powerpoint/2010/main" val="191316361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38C6DA-6934-70A9-1688-A2BAE2C3D08F}"/>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7CCBCDEB-66AB-4065-C6E4-AF80991C2567}"/>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987F3F4C-EC3D-23D1-8FF4-F57E614EAFE8}"/>
              </a:ext>
            </a:extLst>
          </p:cNvPr>
          <p:cNvSpPr>
            <a:spLocks noGrp="1"/>
          </p:cNvSpPr>
          <p:nvPr>
            <p:ph type="dt" sz="half" idx="10"/>
          </p:nvPr>
        </p:nvSpPr>
        <p:spPr/>
        <p:txBody>
          <a:bodyPr/>
          <a:lstStyle/>
          <a:p>
            <a:fld id="{88BD9FA8-86F3-4432-AFC1-6DB43CBC19EC}" type="datetimeFigureOut">
              <a:rPr lang="en-US" smtClean="0"/>
              <a:t>11/26/23</a:t>
            </a:fld>
            <a:endParaRPr lang="en-US"/>
          </a:p>
        </p:txBody>
      </p:sp>
      <p:sp>
        <p:nvSpPr>
          <p:cNvPr id="5" name="Footer Placeholder 4">
            <a:extLst>
              <a:ext uri="{FF2B5EF4-FFF2-40B4-BE49-F238E27FC236}">
                <a16:creationId xmlns:a16="http://schemas.microsoft.com/office/drawing/2014/main" id="{F9AE5E81-CDB9-6529-84C7-A33DE0350BC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014B6E0-3AAC-D9E1-F1EF-5ACB3C4D5BB8}"/>
              </a:ext>
            </a:extLst>
          </p:cNvPr>
          <p:cNvSpPr>
            <a:spLocks noGrp="1"/>
          </p:cNvSpPr>
          <p:nvPr>
            <p:ph type="sldNum" sz="quarter" idx="12"/>
          </p:nvPr>
        </p:nvSpPr>
        <p:spPr/>
        <p:txBody>
          <a:bodyPr/>
          <a:lstStyle/>
          <a:p>
            <a:fld id="{C14B3421-FB7F-430D-B2BF-E641897222DE}" type="slidenum">
              <a:rPr lang="en-US" smtClean="0"/>
              <a:t>‹#›</a:t>
            </a:fld>
            <a:endParaRPr lang="en-US"/>
          </a:p>
        </p:txBody>
      </p:sp>
    </p:spTree>
    <p:extLst>
      <p:ext uri="{BB962C8B-B14F-4D97-AF65-F5344CB8AC3E}">
        <p14:creationId xmlns:p14="http://schemas.microsoft.com/office/powerpoint/2010/main" val="165121651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B61195-EC10-A11A-86B6-91BA1382FFDD}"/>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5DA1A5E6-8589-C8BF-1869-5F4631ED65D6}"/>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A26CABA2-C65D-172D-FAAF-4A451087DB77}"/>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9EE3DB38-6B53-24CF-DF3C-D7116C8A4CC4}"/>
              </a:ext>
            </a:extLst>
          </p:cNvPr>
          <p:cNvSpPr>
            <a:spLocks noGrp="1"/>
          </p:cNvSpPr>
          <p:nvPr>
            <p:ph type="dt" sz="half" idx="10"/>
          </p:nvPr>
        </p:nvSpPr>
        <p:spPr/>
        <p:txBody>
          <a:bodyPr/>
          <a:lstStyle/>
          <a:p>
            <a:fld id="{88BD9FA8-86F3-4432-AFC1-6DB43CBC19EC}" type="datetimeFigureOut">
              <a:rPr lang="en-US" smtClean="0"/>
              <a:t>11/26/23</a:t>
            </a:fld>
            <a:endParaRPr lang="en-US"/>
          </a:p>
        </p:txBody>
      </p:sp>
      <p:sp>
        <p:nvSpPr>
          <p:cNvPr id="6" name="Footer Placeholder 5">
            <a:extLst>
              <a:ext uri="{FF2B5EF4-FFF2-40B4-BE49-F238E27FC236}">
                <a16:creationId xmlns:a16="http://schemas.microsoft.com/office/drawing/2014/main" id="{63E4D536-CE8A-23EF-31A2-5CD1CAB19DEC}"/>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01CDD449-4187-D555-0EB2-8500F12388FA}"/>
              </a:ext>
            </a:extLst>
          </p:cNvPr>
          <p:cNvSpPr>
            <a:spLocks noGrp="1"/>
          </p:cNvSpPr>
          <p:nvPr>
            <p:ph type="sldNum" sz="quarter" idx="12"/>
          </p:nvPr>
        </p:nvSpPr>
        <p:spPr/>
        <p:txBody>
          <a:bodyPr/>
          <a:lstStyle/>
          <a:p>
            <a:fld id="{C14B3421-FB7F-430D-B2BF-E641897222DE}" type="slidenum">
              <a:rPr lang="en-US" smtClean="0"/>
              <a:t>‹#›</a:t>
            </a:fld>
            <a:endParaRPr lang="en-US"/>
          </a:p>
        </p:txBody>
      </p:sp>
    </p:spTree>
    <p:extLst>
      <p:ext uri="{BB962C8B-B14F-4D97-AF65-F5344CB8AC3E}">
        <p14:creationId xmlns:p14="http://schemas.microsoft.com/office/powerpoint/2010/main" val="75329599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106D77F-E7FC-AD74-DD08-64FC364A95EE}"/>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EDC6D38E-51ED-0220-7BD4-1B082211BCA0}"/>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4BC1BA6E-ED7F-7BF3-843A-AFF277396621}"/>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4EDF4930-C6F1-8FC5-C787-10E6F17CAD6D}"/>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35A824B3-A7D1-AECF-D4C9-2ABD3FBC8A45}"/>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3A70A784-1CC0-F6B6-F054-CC794F754BD6}"/>
              </a:ext>
            </a:extLst>
          </p:cNvPr>
          <p:cNvSpPr>
            <a:spLocks noGrp="1"/>
          </p:cNvSpPr>
          <p:nvPr>
            <p:ph type="dt" sz="half" idx="10"/>
          </p:nvPr>
        </p:nvSpPr>
        <p:spPr/>
        <p:txBody>
          <a:bodyPr/>
          <a:lstStyle/>
          <a:p>
            <a:fld id="{88BD9FA8-86F3-4432-AFC1-6DB43CBC19EC}" type="datetimeFigureOut">
              <a:rPr lang="en-US" smtClean="0"/>
              <a:t>11/26/23</a:t>
            </a:fld>
            <a:endParaRPr lang="en-US"/>
          </a:p>
        </p:txBody>
      </p:sp>
      <p:sp>
        <p:nvSpPr>
          <p:cNvPr id="8" name="Footer Placeholder 7">
            <a:extLst>
              <a:ext uri="{FF2B5EF4-FFF2-40B4-BE49-F238E27FC236}">
                <a16:creationId xmlns:a16="http://schemas.microsoft.com/office/drawing/2014/main" id="{141E7C68-816D-98C5-B5F3-B1C4092DECD4}"/>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1EE91BC7-EB39-D9E6-6944-4F36A6EF177A}"/>
              </a:ext>
            </a:extLst>
          </p:cNvPr>
          <p:cNvSpPr>
            <a:spLocks noGrp="1"/>
          </p:cNvSpPr>
          <p:nvPr>
            <p:ph type="sldNum" sz="quarter" idx="12"/>
          </p:nvPr>
        </p:nvSpPr>
        <p:spPr/>
        <p:txBody>
          <a:bodyPr/>
          <a:lstStyle/>
          <a:p>
            <a:fld id="{C14B3421-FB7F-430D-B2BF-E641897222DE}" type="slidenum">
              <a:rPr lang="en-US" smtClean="0"/>
              <a:t>‹#›</a:t>
            </a:fld>
            <a:endParaRPr lang="en-US"/>
          </a:p>
        </p:txBody>
      </p:sp>
    </p:spTree>
    <p:extLst>
      <p:ext uri="{BB962C8B-B14F-4D97-AF65-F5344CB8AC3E}">
        <p14:creationId xmlns:p14="http://schemas.microsoft.com/office/powerpoint/2010/main" val="166099334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9ACC21E-DFAE-FE86-B677-C3502EC88FA7}"/>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F3DFD125-5220-97B3-CBAC-B315F47AAD54}"/>
              </a:ext>
            </a:extLst>
          </p:cNvPr>
          <p:cNvSpPr>
            <a:spLocks noGrp="1"/>
          </p:cNvSpPr>
          <p:nvPr>
            <p:ph type="dt" sz="half" idx="10"/>
          </p:nvPr>
        </p:nvSpPr>
        <p:spPr/>
        <p:txBody>
          <a:bodyPr/>
          <a:lstStyle/>
          <a:p>
            <a:fld id="{88BD9FA8-86F3-4432-AFC1-6DB43CBC19EC}" type="datetimeFigureOut">
              <a:rPr lang="en-US" smtClean="0"/>
              <a:t>11/26/23</a:t>
            </a:fld>
            <a:endParaRPr lang="en-US"/>
          </a:p>
        </p:txBody>
      </p:sp>
      <p:sp>
        <p:nvSpPr>
          <p:cNvPr id="4" name="Footer Placeholder 3">
            <a:extLst>
              <a:ext uri="{FF2B5EF4-FFF2-40B4-BE49-F238E27FC236}">
                <a16:creationId xmlns:a16="http://schemas.microsoft.com/office/drawing/2014/main" id="{E127167A-6781-F3F5-8A77-37BD11BE68AB}"/>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659A6B61-3F04-1AC8-6250-F031596E9925}"/>
              </a:ext>
            </a:extLst>
          </p:cNvPr>
          <p:cNvSpPr>
            <a:spLocks noGrp="1"/>
          </p:cNvSpPr>
          <p:nvPr>
            <p:ph type="sldNum" sz="quarter" idx="12"/>
          </p:nvPr>
        </p:nvSpPr>
        <p:spPr/>
        <p:txBody>
          <a:bodyPr/>
          <a:lstStyle/>
          <a:p>
            <a:fld id="{C14B3421-FB7F-430D-B2BF-E641897222DE}" type="slidenum">
              <a:rPr lang="en-US" smtClean="0"/>
              <a:t>‹#›</a:t>
            </a:fld>
            <a:endParaRPr lang="en-US"/>
          </a:p>
        </p:txBody>
      </p:sp>
    </p:spTree>
    <p:extLst>
      <p:ext uri="{BB962C8B-B14F-4D97-AF65-F5344CB8AC3E}">
        <p14:creationId xmlns:p14="http://schemas.microsoft.com/office/powerpoint/2010/main" val="242848603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D052ABCA-18EF-97E5-3DA4-8718DA518450}"/>
              </a:ext>
            </a:extLst>
          </p:cNvPr>
          <p:cNvSpPr>
            <a:spLocks noGrp="1"/>
          </p:cNvSpPr>
          <p:nvPr>
            <p:ph type="dt" sz="half" idx="10"/>
          </p:nvPr>
        </p:nvSpPr>
        <p:spPr/>
        <p:txBody>
          <a:bodyPr/>
          <a:lstStyle/>
          <a:p>
            <a:fld id="{88BD9FA8-86F3-4432-AFC1-6DB43CBC19EC}" type="datetimeFigureOut">
              <a:rPr lang="en-US" smtClean="0"/>
              <a:t>11/26/23</a:t>
            </a:fld>
            <a:endParaRPr lang="en-US"/>
          </a:p>
        </p:txBody>
      </p:sp>
      <p:sp>
        <p:nvSpPr>
          <p:cNvPr id="3" name="Footer Placeholder 2">
            <a:extLst>
              <a:ext uri="{FF2B5EF4-FFF2-40B4-BE49-F238E27FC236}">
                <a16:creationId xmlns:a16="http://schemas.microsoft.com/office/drawing/2014/main" id="{CBB44580-6378-B44D-D8BD-B328DA92593C}"/>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9E047DBD-7990-DAE7-62C0-461D50B5BA1E}"/>
              </a:ext>
            </a:extLst>
          </p:cNvPr>
          <p:cNvSpPr>
            <a:spLocks noGrp="1"/>
          </p:cNvSpPr>
          <p:nvPr>
            <p:ph type="sldNum" sz="quarter" idx="12"/>
          </p:nvPr>
        </p:nvSpPr>
        <p:spPr/>
        <p:txBody>
          <a:bodyPr/>
          <a:lstStyle/>
          <a:p>
            <a:fld id="{C14B3421-FB7F-430D-B2BF-E641897222DE}" type="slidenum">
              <a:rPr lang="en-US" smtClean="0"/>
              <a:t>‹#›</a:t>
            </a:fld>
            <a:endParaRPr lang="en-US"/>
          </a:p>
        </p:txBody>
      </p:sp>
    </p:spTree>
    <p:extLst>
      <p:ext uri="{BB962C8B-B14F-4D97-AF65-F5344CB8AC3E}">
        <p14:creationId xmlns:p14="http://schemas.microsoft.com/office/powerpoint/2010/main" val="288354742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BB6C71-D8EC-92A3-F97E-0E267591804D}"/>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A0E22227-EB5A-7C1E-B5AE-9B3F1842ABE7}"/>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F06A631A-FF0F-7EDE-5BBF-37FA8C2B7F2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32AD3354-55D7-2E97-C08A-FE5415A7D710}"/>
              </a:ext>
            </a:extLst>
          </p:cNvPr>
          <p:cNvSpPr>
            <a:spLocks noGrp="1"/>
          </p:cNvSpPr>
          <p:nvPr>
            <p:ph type="dt" sz="half" idx="10"/>
          </p:nvPr>
        </p:nvSpPr>
        <p:spPr/>
        <p:txBody>
          <a:bodyPr/>
          <a:lstStyle/>
          <a:p>
            <a:fld id="{88BD9FA8-86F3-4432-AFC1-6DB43CBC19EC}" type="datetimeFigureOut">
              <a:rPr lang="en-US" smtClean="0"/>
              <a:t>11/26/23</a:t>
            </a:fld>
            <a:endParaRPr lang="en-US"/>
          </a:p>
        </p:txBody>
      </p:sp>
      <p:sp>
        <p:nvSpPr>
          <p:cNvPr id="6" name="Footer Placeholder 5">
            <a:extLst>
              <a:ext uri="{FF2B5EF4-FFF2-40B4-BE49-F238E27FC236}">
                <a16:creationId xmlns:a16="http://schemas.microsoft.com/office/drawing/2014/main" id="{D5A66462-A9C6-09DC-5D96-429626574F47}"/>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072798E3-7CE4-7E4E-DFD3-74C9DC1B11BF}"/>
              </a:ext>
            </a:extLst>
          </p:cNvPr>
          <p:cNvSpPr>
            <a:spLocks noGrp="1"/>
          </p:cNvSpPr>
          <p:nvPr>
            <p:ph type="sldNum" sz="quarter" idx="12"/>
          </p:nvPr>
        </p:nvSpPr>
        <p:spPr/>
        <p:txBody>
          <a:bodyPr/>
          <a:lstStyle/>
          <a:p>
            <a:fld id="{C14B3421-FB7F-430D-B2BF-E641897222DE}" type="slidenum">
              <a:rPr lang="en-US" smtClean="0"/>
              <a:t>‹#›</a:t>
            </a:fld>
            <a:endParaRPr lang="en-US"/>
          </a:p>
        </p:txBody>
      </p:sp>
    </p:spTree>
    <p:extLst>
      <p:ext uri="{BB962C8B-B14F-4D97-AF65-F5344CB8AC3E}">
        <p14:creationId xmlns:p14="http://schemas.microsoft.com/office/powerpoint/2010/main" val="58890686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4659D06-BBA3-8252-B7A3-16E7A5B6786B}"/>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C6C12C3B-99CF-5EBE-3D82-2E503ECA8058}"/>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624F2C04-1E6C-7150-91A1-DC1548E5F12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BDC5FE0A-0D0B-2C2F-772E-88CAE7FFC248}"/>
              </a:ext>
            </a:extLst>
          </p:cNvPr>
          <p:cNvSpPr>
            <a:spLocks noGrp="1"/>
          </p:cNvSpPr>
          <p:nvPr>
            <p:ph type="dt" sz="half" idx="10"/>
          </p:nvPr>
        </p:nvSpPr>
        <p:spPr/>
        <p:txBody>
          <a:bodyPr/>
          <a:lstStyle/>
          <a:p>
            <a:fld id="{88BD9FA8-86F3-4432-AFC1-6DB43CBC19EC}" type="datetimeFigureOut">
              <a:rPr lang="en-US" smtClean="0"/>
              <a:t>11/26/23</a:t>
            </a:fld>
            <a:endParaRPr lang="en-US"/>
          </a:p>
        </p:txBody>
      </p:sp>
      <p:sp>
        <p:nvSpPr>
          <p:cNvPr id="6" name="Footer Placeholder 5">
            <a:extLst>
              <a:ext uri="{FF2B5EF4-FFF2-40B4-BE49-F238E27FC236}">
                <a16:creationId xmlns:a16="http://schemas.microsoft.com/office/drawing/2014/main" id="{06B3514E-D3F5-0C9D-1E17-DD7A34DEE47E}"/>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D25DDD67-4C57-2437-C195-20A15450EB0B}"/>
              </a:ext>
            </a:extLst>
          </p:cNvPr>
          <p:cNvSpPr>
            <a:spLocks noGrp="1"/>
          </p:cNvSpPr>
          <p:nvPr>
            <p:ph type="sldNum" sz="quarter" idx="12"/>
          </p:nvPr>
        </p:nvSpPr>
        <p:spPr/>
        <p:txBody>
          <a:bodyPr/>
          <a:lstStyle/>
          <a:p>
            <a:fld id="{C14B3421-FB7F-430D-B2BF-E641897222DE}" type="slidenum">
              <a:rPr lang="en-US" smtClean="0"/>
              <a:t>‹#›</a:t>
            </a:fld>
            <a:endParaRPr lang="en-US"/>
          </a:p>
        </p:txBody>
      </p:sp>
    </p:spTree>
    <p:extLst>
      <p:ext uri="{BB962C8B-B14F-4D97-AF65-F5344CB8AC3E}">
        <p14:creationId xmlns:p14="http://schemas.microsoft.com/office/powerpoint/2010/main" val="190028014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B6B575FE-0F95-3154-5C9E-E4F955B58DD5}"/>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AA70DB40-8919-4DDC-4F5C-6CB11DE9346F}"/>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55A0436-32E6-95B1-F46D-D793E19DEB6C}"/>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8BD9FA8-86F3-4432-AFC1-6DB43CBC19EC}" type="datetimeFigureOut">
              <a:rPr lang="en-US" smtClean="0"/>
              <a:t>11/26/23</a:t>
            </a:fld>
            <a:endParaRPr lang="en-US"/>
          </a:p>
        </p:txBody>
      </p:sp>
      <p:sp>
        <p:nvSpPr>
          <p:cNvPr id="5" name="Footer Placeholder 4">
            <a:extLst>
              <a:ext uri="{FF2B5EF4-FFF2-40B4-BE49-F238E27FC236}">
                <a16:creationId xmlns:a16="http://schemas.microsoft.com/office/drawing/2014/main" id="{1A1A2977-13FD-7229-6F79-8C5AE76C38D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A4E193C7-A649-9734-3615-ECDBCABB8BFE}"/>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14B3421-FB7F-430D-B2BF-E641897222DE}" type="slidenum">
              <a:rPr lang="en-US" smtClean="0"/>
              <a:t>‹#›</a:t>
            </a:fld>
            <a:endParaRPr lang="en-US"/>
          </a:p>
        </p:txBody>
      </p:sp>
    </p:spTree>
    <p:extLst>
      <p:ext uri="{BB962C8B-B14F-4D97-AF65-F5344CB8AC3E}">
        <p14:creationId xmlns:p14="http://schemas.microsoft.com/office/powerpoint/2010/main" val="206522305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4a"/><Relationship Id="rId1" Type="http://schemas.microsoft.com/office/2007/relationships/media" Target="../media/media1.m4a"/><Relationship Id="rId5" Type="http://schemas.openxmlformats.org/officeDocument/2006/relationships/image" Target="../media/image1.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8" Type="http://schemas.openxmlformats.org/officeDocument/2006/relationships/image" Target="../media/image26.png"/><Relationship Id="rId3" Type="http://schemas.openxmlformats.org/officeDocument/2006/relationships/audio" Target="../media/media10.m4a"/><Relationship Id="rId7" Type="http://schemas.openxmlformats.org/officeDocument/2006/relationships/image" Target="../media/image25.png"/><Relationship Id="rId2" Type="http://schemas.microsoft.com/office/2007/relationships/media" Target="../media/media10.m4a"/><Relationship Id="rId1" Type="http://schemas.openxmlformats.org/officeDocument/2006/relationships/tags" Target="../tags/tag6.xml"/><Relationship Id="rId6" Type="http://schemas.openxmlformats.org/officeDocument/2006/relationships/image" Target="../media/image24.png"/><Relationship Id="rId5" Type="http://schemas.openxmlformats.org/officeDocument/2006/relationships/notesSlide" Target="../notesSlides/notesSlide10.xml"/><Relationship Id="rId4" Type="http://schemas.openxmlformats.org/officeDocument/2006/relationships/slideLayout" Target="../slideLayouts/slideLayout2.xml"/><Relationship Id="rId9" Type="http://schemas.openxmlformats.org/officeDocument/2006/relationships/image" Target="../media/image1.png"/></Relationships>
</file>

<file path=ppt/slides/_rels/slide11.xml.rels><?xml version="1.0" encoding="UTF-8" standalone="yes"?>
<Relationships xmlns="http://schemas.openxmlformats.org/package/2006/relationships"><Relationship Id="rId3" Type="http://schemas.openxmlformats.org/officeDocument/2006/relationships/audio" Target="../media/media11.m4a"/><Relationship Id="rId7" Type="http://schemas.openxmlformats.org/officeDocument/2006/relationships/image" Target="../media/image1.png"/><Relationship Id="rId2" Type="http://schemas.microsoft.com/office/2007/relationships/media" Target="../media/media11.m4a"/><Relationship Id="rId1" Type="http://schemas.openxmlformats.org/officeDocument/2006/relationships/tags" Target="../tags/tag7.xml"/><Relationship Id="rId6" Type="http://schemas.openxmlformats.org/officeDocument/2006/relationships/image" Target="../media/image22.png"/><Relationship Id="rId5" Type="http://schemas.openxmlformats.org/officeDocument/2006/relationships/notesSlide" Target="../notesSlides/notesSlide11.xml"/><Relationship Id="rId4"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audio" Target="../media/media12.m4a"/><Relationship Id="rId7" Type="http://schemas.openxmlformats.org/officeDocument/2006/relationships/image" Target="../media/image13.svg"/><Relationship Id="rId2" Type="http://schemas.microsoft.com/office/2007/relationships/media" Target="../media/media12.m4a"/><Relationship Id="rId1" Type="http://schemas.openxmlformats.org/officeDocument/2006/relationships/tags" Target="../tags/tag8.xml"/><Relationship Id="rId6" Type="http://schemas.openxmlformats.org/officeDocument/2006/relationships/image" Target="../media/image12.png"/><Relationship Id="rId11" Type="http://schemas.openxmlformats.org/officeDocument/2006/relationships/image" Target="../media/image1.png"/><Relationship Id="rId5" Type="http://schemas.openxmlformats.org/officeDocument/2006/relationships/notesSlide" Target="../notesSlides/notesSlide12.xml"/><Relationship Id="rId10" Type="http://schemas.microsoft.com/office/2007/relationships/hdphoto" Target="../media/hdphoto1.wdp"/><Relationship Id="rId4" Type="http://schemas.openxmlformats.org/officeDocument/2006/relationships/slideLayout" Target="../slideLayouts/slideLayout7.xml"/><Relationship Id="rId9" Type="http://schemas.openxmlformats.org/officeDocument/2006/relationships/image" Target="../media/image15.png"/></Relationships>
</file>

<file path=ppt/slides/_rels/slide13.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slideLayout" Target="../slideLayouts/slideLayout7.xml"/><Relationship Id="rId7" Type="http://schemas.openxmlformats.org/officeDocument/2006/relationships/image" Target="../media/image14.png"/><Relationship Id="rId2" Type="http://schemas.openxmlformats.org/officeDocument/2006/relationships/audio" Target="../media/media13.m4a"/><Relationship Id="rId1" Type="http://schemas.microsoft.com/office/2007/relationships/media" Target="../media/media13.m4a"/><Relationship Id="rId6" Type="http://schemas.openxmlformats.org/officeDocument/2006/relationships/image" Target="../media/image13.svg"/><Relationship Id="rId5" Type="http://schemas.openxmlformats.org/officeDocument/2006/relationships/image" Target="../media/image12.png"/><Relationship Id="rId10" Type="http://schemas.openxmlformats.org/officeDocument/2006/relationships/image" Target="../media/image1.png"/><Relationship Id="rId4" Type="http://schemas.openxmlformats.org/officeDocument/2006/relationships/notesSlide" Target="../notesSlides/notesSlide13.xml"/><Relationship Id="rId9" Type="http://schemas.microsoft.com/office/2007/relationships/hdphoto" Target="../media/hdphoto1.wdp"/></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7.xml"/><Relationship Id="rId7" Type="http://schemas.openxmlformats.org/officeDocument/2006/relationships/image" Target="../media/image1.png"/><Relationship Id="rId2" Type="http://schemas.openxmlformats.org/officeDocument/2006/relationships/audio" Target="../media/media14.m4a"/><Relationship Id="rId1" Type="http://schemas.microsoft.com/office/2007/relationships/media" Target="../media/media14.m4a"/><Relationship Id="rId6" Type="http://schemas.openxmlformats.org/officeDocument/2006/relationships/image" Target="../media/image28.png"/><Relationship Id="rId5" Type="http://schemas.openxmlformats.org/officeDocument/2006/relationships/image" Target="../media/image27.png"/><Relationship Id="rId4"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8" Type="http://schemas.openxmlformats.org/officeDocument/2006/relationships/image" Target="../media/image15.png"/><Relationship Id="rId13" Type="http://schemas.openxmlformats.org/officeDocument/2006/relationships/image" Target="../media/image1.png"/><Relationship Id="rId3" Type="http://schemas.openxmlformats.org/officeDocument/2006/relationships/slideLayout" Target="../slideLayouts/slideLayout7.xml"/><Relationship Id="rId7" Type="http://schemas.openxmlformats.org/officeDocument/2006/relationships/image" Target="../media/image14.png"/><Relationship Id="rId12" Type="http://schemas.openxmlformats.org/officeDocument/2006/relationships/image" Target="../media/image270.png"/><Relationship Id="rId2" Type="http://schemas.openxmlformats.org/officeDocument/2006/relationships/audio" Target="../media/media15.m4a"/><Relationship Id="rId1" Type="http://schemas.microsoft.com/office/2007/relationships/media" Target="../media/media15.m4a"/><Relationship Id="rId6" Type="http://schemas.openxmlformats.org/officeDocument/2006/relationships/image" Target="../media/image13.svg"/><Relationship Id="rId11" Type="http://schemas.openxmlformats.org/officeDocument/2006/relationships/image" Target="../media/image30.png"/><Relationship Id="rId5" Type="http://schemas.openxmlformats.org/officeDocument/2006/relationships/image" Target="../media/image12.png"/><Relationship Id="rId10" Type="http://schemas.openxmlformats.org/officeDocument/2006/relationships/image" Target="../media/image29.emf"/><Relationship Id="rId4" Type="http://schemas.openxmlformats.org/officeDocument/2006/relationships/notesSlide" Target="../notesSlides/notesSlide15.xml"/><Relationship Id="rId9" Type="http://schemas.microsoft.com/office/2007/relationships/hdphoto" Target="../media/hdphoto1.wdp"/></Relationships>
</file>

<file path=ppt/slides/_rels/slide16.xml.rels><?xml version="1.0" encoding="UTF-8" standalone="yes"?>
<Relationships xmlns="http://schemas.openxmlformats.org/package/2006/relationships"><Relationship Id="rId8" Type="http://schemas.openxmlformats.org/officeDocument/2006/relationships/image" Target="../media/image15.png"/><Relationship Id="rId13" Type="http://schemas.openxmlformats.org/officeDocument/2006/relationships/image" Target="../media/image1.png"/><Relationship Id="rId3" Type="http://schemas.openxmlformats.org/officeDocument/2006/relationships/slideLayout" Target="../slideLayouts/slideLayout7.xml"/><Relationship Id="rId7" Type="http://schemas.openxmlformats.org/officeDocument/2006/relationships/image" Target="../media/image14.png"/><Relationship Id="rId12" Type="http://schemas.openxmlformats.org/officeDocument/2006/relationships/image" Target="../media/image270.png"/><Relationship Id="rId2" Type="http://schemas.openxmlformats.org/officeDocument/2006/relationships/audio" Target="../media/media16.m4a"/><Relationship Id="rId1" Type="http://schemas.microsoft.com/office/2007/relationships/media" Target="../media/media16.m4a"/><Relationship Id="rId6" Type="http://schemas.openxmlformats.org/officeDocument/2006/relationships/image" Target="../media/image13.svg"/><Relationship Id="rId11" Type="http://schemas.openxmlformats.org/officeDocument/2006/relationships/image" Target="../media/image30.png"/><Relationship Id="rId5" Type="http://schemas.openxmlformats.org/officeDocument/2006/relationships/image" Target="../media/image12.png"/><Relationship Id="rId10" Type="http://schemas.openxmlformats.org/officeDocument/2006/relationships/image" Target="../media/image29.emf"/><Relationship Id="rId4" Type="http://schemas.openxmlformats.org/officeDocument/2006/relationships/notesSlide" Target="../notesSlides/notesSlide16.xml"/><Relationship Id="rId9" Type="http://schemas.microsoft.com/office/2007/relationships/hdphoto" Target="../media/hdphoto1.wdp"/></Relationships>
</file>

<file path=ppt/slides/_rels/slide17.xml.rels><?xml version="1.0" encoding="UTF-8" standalone="yes"?>
<Relationships xmlns="http://schemas.openxmlformats.org/package/2006/relationships"><Relationship Id="rId8" Type="http://schemas.openxmlformats.org/officeDocument/2006/relationships/image" Target="../media/image30.png"/><Relationship Id="rId3" Type="http://schemas.openxmlformats.org/officeDocument/2006/relationships/audio" Target="../media/media17.m4a"/><Relationship Id="rId7" Type="http://schemas.openxmlformats.org/officeDocument/2006/relationships/image" Target="../media/image21.svg"/><Relationship Id="rId2" Type="http://schemas.microsoft.com/office/2007/relationships/media" Target="../media/media17.m4a"/><Relationship Id="rId1" Type="http://schemas.openxmlformats.org/officeDocument/2006/relationships/tags" Target="../tags/tag9.xml"/><Relationship Id="rId6" Type="http://schemas.openxmlformats.org/officeDocument/2006/relationships/image" Target="../media/image20.png"/><Relationship Id="rId11" Type="http://schemas.openxmlformats.org/officeDocument/2006/relationships/image" Target="../media/image1.png"/><Relationship Id="rId5" Type="http://schemas.openxmlformats.org/officeDocument/2006/relationships/notesSlide" Target="../notesSlides/notesSlide17.xml"/><Relationship Id="rId10" Type="http://schemas.openxmlformats.org/officeDocument/2006/relationships/image" Target="../media/image220.png"/><Relationship Id="rId4" Type="http://schemas.openxmlformats.org/officeDocument/2006/relationships/slideLayout" Target="../slideLayouts/slideLayout2.xml"/><Relationship Id="rId9" Type="http://schemas.openxmlformats.org/officeDocument/2006/relationships/image" Target="../media/image210.png"/></Relationships>
</file>

<file path=ppt/slides/_rels/slide18.xml.rels><?xml version="1.0" encoding="UTF-8" standalone="yes"?>
<Relationships xmlns="http://schemas.openxmlformats.org/package/2006/relationships"><Relationship Id="rId8" Type="http://schemas.openxmlformats.org/officeDocument/2006/relationships/image" Target="../media/image20.png"/><Relationship Id="rId13" Type="http://schemas.openxmlformats.org/officeDocument/2006/relationships/image" Target="../media/image32.emf"/><Relationship Id="rId18" Type="http://schemas.openxmlformats.org/officeDocument/2006/relationships/image" Target="../media/image37.png"/><Relationship Id="rId3" Type="http://schemas.openxmlformats.org/officeDocument/2006/relationships/audio" Target="../media/media18.m4a"/><Relationship Id="rId21" Type="http://schemas.openxmlformats.org/officeDocument/2006/relationships/image" Target="../media/image1.png"/><Relationship Id="rId7" Type="http://schemas.openxmlformats.org/officeDocument/2006/relationships/image" Target="../media/image31.emf"/><Relationship Id="rId12" Type="http://schemas.openxmlformats.org/officeDocument/2006/relationships/oleObject" Target="../embeddings/oleObject3.bin"/><Relationship Id="rId17" Type="http://schemas.openxmlformats.org/officeDocument/2006/relationships/image" Target="../media/image36.png"/><Relationship Id="rId2" Type="http://schemas.microsoft.com/office/2007/relationships/media" Target="../media/media18.m4a"/><Relationship Id="rId16" Type="http://schemas.openxmlformats.org/officeDocument/2006/relationships/image" Target="../media/image35.png"/><Relationship Id="rId20" Type="http://schemas.openxmlformats.org/officeDocument/2006/relationships/image" Target="../media/image14.png"/><Relationship Id="rId1" Type="http://schemas.openxmlformats.org/officeDocument/2006/relationships/tags" Target="../tags/tag10.xml"/><Relationship Id="rId6" Type="http://schemas.openxmlformats.org/officeDocument/2006/relationships/oleObject" Target="../embeddings/oleObject2.bin"/><Relationship Id="rId11" Type="http://schemas.microsoft.com/office/2007/relationships/hdphoto" Target="../media/hdphoto1.wdp"/><Relationship Id="rId5" Type="http://schemas.openxmlformats.org/officeDocument/2006/relationships/notesSlide" Target="../notesSlides/notesSlide18.xml"/><Relationship Id="rId15" Type="http://schemas.openxmlformats.org/officeDocument/2006/relationships/image" Target="../media/image34.png"/><Relationship Id="rId10" Type="http://schemas.openxmlformats.org/officeDocument/2006/relationships/image" Target="../media/image15.png"/><Relationship Id="rId19" Type="http://schemas.openxmlformats.org/officeDocument/2006/relationships/image" Target="../media/image38.png"/><Relationship Id="rId4" Type="http://schemas.openxmlformats.org/officeDocument/2006/relationships/slideLayout" Target="../slideLayouts/slideLayout2.xml"/><Relationship Id="rId9" Type="http://schemas.openxmlformats.org/officeDocument/2006/relationships/image" Target="../media/image21.svg"/><Relationship Id="rId14" Type="http://schemas.openxmlformats.org/officeDocument/2006/relationships/image" Target="../media/image33.png"/></Relationships>
</file>

<file path=ppt/slides/_rels/slide19.xml.rels><?xml version="1.0" encoding="UTF-8" standalone="yes"?>
<Relationships xmlns="http://schemas.openxmlformats.org/package/2006/relationships"><Relationship Id="rId8" Type="http://schemas.openxmlformats.org/officeDocument/2006/relationships/oleObject" Target="../embeddings/oleObject4.bin"/><Relationship Id="rId13" Type="http://schemas.openxmlformats.org/officeDocument/2006/relationships/image" Target="../media/image42.png"/><Relationship Id="rId3" Type="http://schemas.openxmlformats.org/officeDocument/2006/relationships/slideLayout" Target="../slideLayouts/slideLayout2.xml"/><Relationship Id="rId7" Type="http://schemas.openxmlformats.org/officeDocument/2006/relationships/image" Target="../media/image39.png"/><Relationship Id="rId12" Type="http://schemas.openxmlformats.org/officeDocument/2006/relationships/image" Target="../media/image41.png"/><Relationship Id="rId2" Type="http://schemas.openxmlformats.org/officeDocument/2006/relationships/audio" Target="../media/media19.m4a"/><Relationship Id="rId16" Type="http://schemas.openxmlformats.org/officeDocument/2006/relationships/image" Target="../media/image1.png"/><Relationship Id="rId1" Type="http://schemas.microsoft.com/office/2007/relationships/media" Target="../media/media19.m4a"/><Relationship Id="rId6" Type="http://schemas.openxmlformats.org/officeDocument/2006/relationships/image" Target="../media/image21.svg"/><Relationship Id="rId11" Type="http://schemas.openxmlformats.org/officeDocument/2006/relationships/image" Target="../media/image40.png"/><Relationship Id="rId5" Type="http://schemas.openxmlformats.org/officeDocument/2006/relationships/image" Target="../media/image20.png"/><Relationship Id="rId15" Type="http://schemas.openxmlformats.org/officeDocument/2006/relationships/image" Target="../media/image44.png"/><Relationship Id="rId10" Type="http://schemas.openxmlformats.org/officeDocument/2006/relationships/oleObject" Target="../embeddings/oleObject5.bin"/><Relationship Id="rId4" Type="http://schemas.openxmlformats.org/officeDocument/2006/relationships/notesSlide" Target="../notesSlides/notesSlide19.xml"/><Relationship Id="rId9" Type="http://schemas.openxmlformats.org/officeDocument/2006/relationships/image" Target="../media/image31.emf"/><Relationship Id="rId14" Type="http://schemas.openxmlformats.org/officeDocument/2006/relationships/image" Target="../media/image43.png"/></Relationships>
</file>

<file path=ppt/slides/_rels/slide2.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audio" Target="../media/media2.m4a"/><Relationship Id="rId7" Type="http://schemas.openxmlformats.org/officeDocument/2006/relationships/image" Target="../media/image3.png"/><Relationship Id="rId2" Type="http://schemas.microsoft.com/office/2007/relationships/media" Target="../media/media2.m4a"/><Relationship Id="rId1" Type="http://schemas.openxmlformats.org/officeDocument/2006/relationships/tags" Target="../tags/tag1.xml"/><Relationship Id="rId6" Type="http://schemas.openxmlformats.org/officeDocument/2006/relationships/image" Target="../media/image2.png"/><Relationship Id="rId5" Type="http://schemas.openxmlformats.org/officeDocument/2006/relationships/notesSlide" Target="../notesSlides/notesSlide2.xml"/><Relationship Id="rId10" Type="http://schemas.openxmlformats.org/officeDocument/2006/relationships/image" Target="../media/image1.png"/><Relationship Id="rId4" Type="http://schemas.openxmlformats.org/officeDocument/2006/relationships/slideLayout" Target="../slideLayouts/slideLayout2.xml"/><Relationship Id="rId9" Type="http://schemas.openxmlformats.org/officeDocument/2006/relationships/image" Target="../media/image5.png"/></Relationships>
</file>

<file path=ppt/slides/_rels/slide20.xml.rels><?xml version="1.0" encoding="UTF-8" standalone="yes"?>
<Relationships xmlns="http://schemas.openxmlformats.org/package/2006/relationships"><Relationship Id="rId8" Type="http://schemas.openxmlformats.org/officeDocument/2006/relationships/image" Target="../media/image47.svg"/><Relationship Id="rId3" Type="http://schemas.openxmlformats.org/officeDocument/2006/relationships/audio" Target="../media/media20.m4a"/><Relationship Id="rId7" Type="http://schemas.openxmlformats.org/officeDocument/2006/relationships/image" Target="../media/image46.png"/><Relationship Id="rId2" Type="http://schemas.microsoft.com/office/2007/relationships/media" Target="../media/media20.m4a"/><Relationship Id="rId1" Type="http://schemas.openxmlformats.org/officeDocument/2006/relationships/tags" Target="../tags/tag11.xml"/><Relationship Id="rId6" Type="http://schemas.openxmlformats.org/officeDocument/2006/relationships/image" Target="../media/image45.png"/><Relationship Id="rId5" Type="http://schemas.openxmlformats.org/officeDocument/2006/relationships/notesSlide" Target="../notesSlides/notesSlide20.xml"/><Relationship Id="rId10" Type="http://schemas.openxmlformats.org/officeDocument/2006/relationships/image" Target="../media/image1.png"/><Relationship Id="rId4" Type="http://schemas.openxmlformats.org/officeDocument/2006/relationships/slideLayout" Target="../slideLayouts/slideLayout2.xml"/><Relationship Id="rId9" Type="http://schemas.openxmlformats.org/officeDocument/2006/relationships/image" Target="../media/image48.png"/></Relationships>
</file>

<file path=ppt/slides/_rels/slide21.xml.rels><?xml version="1.0" encoding="UTF-8" standalone="yes"?>
<Relationships xmlns="http://schemas.openxmlformats.org/package/2006/relationships"><Relationship Id="rId8" Type="http://schemas.openxmlformats.org/officeDocument/2006/relationships/image" Target="../media/image51.png"/><Relationship Id="rId13" Type="http://schemas.openxmlformats.org/officeDocument/2006/relationships/image" Target="../media/image56.png"/><Relationship Id="rId18" Type="http://schemas.openxmlformats.org/officeDocument/2006/relationships/image" Target="../media/image61.png"/><Relationship Id="rId3" Type="http://schemas.openxmlformats.org/officeDocument/2006/relationships/audio" Target="../media/media21.m4a"/><Relationship Id="rId7" Type="http://schemas.openxmlformats.org/officeDocument/2006/relationships/image" Target="../media/image50.png"/><Relationship Id="rId12" Type="http://schemas.openxmlformats.org/officeDocument/2006/relationships/image" Target="../media/image55.png"/><Relationship Id="rId17" Type="http://schemas.openxmlformats.org/officeDocument/2006/relationships/image" Target="../media/image60.png"/><Relationship Id="rId2" Type="http://schemas.microsoft.com/office/2007/relationships/media" Target="../media/media21.m4a"/><Relationship Id="rId16" Type="http://schemas.openxmlformats.org/officeDocument/2006/relationships/image" Target="../media/image59.png"/><Relationship Id="rId20" Type="http://schemas.openxmlformats.org/officeDocument/2006/relationships/image" Target="../media/image1.png"/><Relationship Id="rId1" Type="http://schemas.openxmlformats.org/officeDocument/2006/relationships/tags" Target="../tags/tag12.xml"/><Relationship Id="rId6" Type="http://schemas.openxmlformats.org/officeDocument/2006/relationships/image" Target="../media/image49.png"/><Relationship Id="rId11" Type="http://schemas.openxmlformats.org/officeDocument/2006/relationships/image" Target="../media/image54.png"/><Relationship Id="rId5" Type="http://schemas.openxmlformats.org/officeDocument/2006/relationships/notesSlide" Target="../notesSlides/notesSlide21.xml"/><Relationship Id="rId15" Type="http://schemas.openxmlformats.org/officeDocument/2006/relationships/image" Target="../media/image58.png"/><Relationship Id="rId10" Type="http://schemas.openxmlformats.org/officeDocument/2006/relationships/image" Target="../media/image53.png"/><Relationship Id="rId19" Type="http://schemas.openxmlformats.org/officeDocument/2006/relationships/image" Target="../media/image62.png"/><Relationship Id="rId4" Type="http://schemas.openxmlformats.org/officeDocument/2006/relationships/slideLayout" Target="../slideLayouts/slideLayout7.xml"/><Relationship Id="rId9" Type="http://schemas.openxmlformats.org/officeDocument/2006/relationships/image" Target="../media/image52.png"/><Relationship Id="rId14" Type="http://schemas.openxmlformats.org/officeDocument/2006/relationships/image" Target="../media/image57.png"/></Relationships>
</file>

<file path=ppt/slides/_rels/slide22.xml.rels><?xml version="1.0" encoding="UTF-8" standalone="yes"?>
<Relationships xmlns="http://schemas.openxmlformats.org/package/2006/relationships"><Relationship Id="rId8" Type="http://schemas.openxmlformats.org/officeDocument/2006/relationships/oleObject" Target="../embeddings/oleObject7.bin"/><Relationship Id="rId13" Type="http://schemas.openxmlformats.org/officeDocument/2006/relationships/image" Target="../media/image48.png"/><Relationship Id="rId3" Type="http://schemas.openxmlformats.org/officeDocument/2006/relationships/slideLayout" Target="../slideLayouts/slideLayout2.xml"/><Relationship Id="rId7" Type="http://schemas.openxmlformats.org/officeDocument/2006/relationships/image" Target="../media/image64.emf"/><Relationship Id="rId12" Type="http://schemas.openxmlformats.org/officeDocument/2006/relationships/image" Target="../media/image67.png"/><Relationship Id="rId2" Type="http://schemas.openxmlformats.org/officeDocument/2006/relationships/audio" Target="../media/media22.m4a"/><Relationship Id="rId1" Type="http://schemas.microsoft.com/office/2007/relationships/media" Target="../media/media22.m4a"/><Relationship Id="rId6" Type="http://schemas.openxmlformats.org/officeDocument/2006/relationships/oleObject" Target="../embeddings/oleObject6.bin"/><Relationship Id="rId11" Type="http://schemas.openxmlformats.org/officeDocument/2006/relationships/image" Target="../media/image66.emf"/><Relationship Id="rId5" Type="http://schemas.openxmlformats.org/officeDocument/2006/relationships/image" Target="../media/image63.png"/><Relationship Id="rId10" Type="http://schemas.openxmlformats.org/officeDocument/2006/relationships/oleObject" Target="../embeddings/oleObject8.bin"/><Relationship Id="rId4" Type="http://schemas.openxmlformats.org/officeDocument/2006/relationships/notesSlide" Target="../notesSlides/notesSlide22.xml"/><Relationship Id="rId9" Type="http://schemas.openxmlformats.org/officeDocument/2006/relationships/image" Target="../media/image65.emf"/><Relationship Id="rId14" Type="http://schemas.openxmlformats.org/officeDocument/2006/relationships/image" Target="../media/image1.png"/></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3.m4a"/><Relationship Id="rId1" Type="http://schemas.microsoft.com/office/2007/relationships/media" Target="../media/media23.m4a"/><Relationship Id="rId6" Type="http://schemas.openxmlformats.org/officeDocument/2006/relationships/image" Target="../media/image1.png"/><Relationship Id="rId5" Type="http://schemas.openxmlformats.org/officeDocument/2006/relationships/image" Target="../media/image68.emf"/><Relationship Id="rId4" Type="http://schemas.openxmlformats.org/officeDocument/2006/relationships/notesSlide" Target="../notesSlides/notesSlide23.xml"/></Relationships>
</file>

<file path=ppt/slides/_rels/slide3.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audio" Target="../media/media3.m4a"/><Relationship Id="rId7" Type="http://schemas.openxmlformats.org/officeDocument/2006/relationships/image" Target="../media/image7.png"/><Relationship Id="rId2" Type="http://schemas.microsoft.com/office/2007/relationships/media" Target="../media/media3.m4a"/><Relationship Id="rId1" Type="http://schemas.openxmlformats.org/officeDocument/2006/relationships/tags" Target="../tags/tag2.xml"/><Relationship Id="rId6" Type="http://schemas.openxmlformats.org/officeDocument/2006/relationships/image" Target="../media/image6.png"/><Relationship Id="rId11" Type="http://schemas.openxmlformats.org/officeDocument/2006/relationships/image" Target="../media/image1.png"/><Relationship Id="rId5" Type="http://schemas.openxmlformats.org/officeDocument/2006/relationships/notesSlide" Target="../notesSlides/notesSlide3.xml"/><Relationship Id="rId10" Type="http://schemas.openxmlformats.org/officeDocument/2006/relationships/image" Target="../media/image10.png"/><Relationship Id="rId4" Type="http://schemas.openxmlformats.org/officeDocument/2006/relationships/slideLayout" Target="../slideLayouts/slideLayout2.xml"/><Relationship Id="rId9" Type="http://schemas.openxmlformats.org/officeDocument/2006/relationships/image" Target="../media/image9.png"/></Relationships>
</file>

<file path=ppt/slides/_rels/slide4.xml.rels><?xml version="1.0" encoding="UTF-8" standalone="yes"?>
<Relationships xmlns="http://schemas.openxmlformats.org/package/2006/relationships"><Relationship Id="rId8" Type="http://schemas.openxmlformats.org/officeDocument/2006/relationships/image" Target="../media/image13.svg"/><Relationship Id="rId3" Type="http://schemas.openxmlformats.org/officeDocument/2006/relationships/audio" Target="../media/media4.m4a"/><Relationship Id="rId7" Type="http://schemas.openxmlformats.org/officeDocument/2006/relationships/image" Target="../media/image12.png"/><Relationship Id="rId12" Type="http://schemas.openxmlformats.org/officeDocument/2006/relationships/image" Target="../media/image1.png"/><Relationship Id="rId2" Type="http://schemas.microsoft.com/office/2007/relationships/media" Target="../media/media4.m4a"/><Relationship Id="rId1" Type="http://schemas.openxmlformats.org/officeDocument/2006/relationships/tags" Target="../tags/tag3.xml"/><Relationship Id="rId6" Type="http://schemas.openxmlformats.org/officeDocument/2006/relationships/image" Target="../media/image11.png"/><Relationship Id="rId11" Type="http://schemas.microsoft.com/office/2007/relationships/hdphoto" Target="../media/hdphoto1.wdp"/><Relationship Id="rId5" Type="http://schemas.openxmlformats.org/officeDocument/2006/relationships/notesSlide" Target="../notesSlides/notesSlide4.xml"/><Relationship Id="rId10" Type="http://schemas.openxmlformats.org/officeDocument/2006/relationships/image" Target="../media/image15.png"/><Relationship Id="rId4" Type="http://schemas.openxmlformats.org/officeDocument/2006/relationships/slideLayout" Target="../slideLayouts/slideLayout2.xml"/><Relationship Id="rId9" Type="http://schemas.openxmlformats.org/officeDocument/2006/relationships/image" Target="../media/image14.png"/></Relationships>
</file>

<file path=ppt/slides/_rels/slide5.xml.rels><?xml version="1.0" encoding="UTF-8" standalone="yes"?>
<Relationships xmlns="http://schemas.openxmlformats.org/package/2006/relationships"><Relationship Id="rId8" Type="http://schemas.microsoft.com/office/2007/relationships/hdphoto" Target="../media/hdphoto1.wdp"/><Relationship Id="rId3" Type="http://schemas.openxmlformats.org/officeDocument/2006/relationships/slideLayout" Target="../slideLayouts/slideLayout7.xml"/><Relationship Id="rId7" Type="http://schemas.openxmlformats.org/officeDocument/2006/relationships/image" Target="../media/image15.png"/><Relationship Id="rId2" Type="http://schemas.openxmlformats.org/officeDocument/2006/relationships/audio" Target="../media/media5.m4a"/><Relationship Id="rId1" Type="http://schemas.microsoft.com/office/2007/relationships/media" Target="../media/media5.m4a"/><Relationship Id="rId6" Type="http://schemas.openxmlformats.org/officeDocument/2006/relationships/image" Target="../media/image14.png"/><Relationship Id="rId5" Type="http://schemas.openxmlformats.org/officeDocument/2006/relationships/image" Target="../media/image16.png"/><Relationship Id="rId10" Type="http://schemas.openxmlformats.org/officeDocument/2006/relationships/image" Target="../media/image1.png"/><Relationship Id="rId4" Type="http://schemas.openxmlformats.org/officeDocument/2006/relationships/notesSlide" Target="../notesSlides/notesSlide5.xml"/><Relationship Id="rId9" Type="http://schemas.openxmlformats.org/officeDocument/2006/relationships/image" Target="../media/image17.png"/></Relationships>
</file>

<file path=ppt/slides/_rels/slide6.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slideLayout" Target="../slideLayouts/slideLayout7.xml"/><Relationship Id="rId7" Type="http://schemas.openxmlformats.org/officeDocument/2006/relationships/image" Target="../media/image14.png"/><Relationship Id="rId2" Type="http://schemas.openxmlformats.org/officeDocument/2006/relationships/audio" Target="../media/media6.m4a"/><Relationship Id="rId1" Type="http://schemas.microsoft.com/office/2007/relationships/media" Target="../media/media6.m4a"/><Relationship Id="rId6" Type="http://schemas.openxmlformats.org/officeDocument/2006/relationships/image" Target="../media/image13.svg"/><Relationship Id="rId11" Type="http://schemas.openxmlformats.org/officeDocument/2006/relationships/image" Target="../media/image1.png"/><Relationship Id="rId5" Type="http://schemas.openxmlformats.org/officeDocument/2006/relationships/image" Target="../media/image12.png"/><Relationship Id="rId10" Type="http://schemas.openxmlformats.org/officeDocument/2006/relationships/image" Target="../media/image11.png"/><Relationship Id="rId4" Type="http://schemas.openxmlformats.org/officeDocument/2006/relationships/notesSlide" Target="../notesSlides/notesSlide6.xml"/><Relationship Id="rId9" Type="http://schemas.microsoft.com/office/2007/relationships/hdphoto" Target="../media/hdphoto1.wdp"/></Relationships>
</file>

<file path=ppt/slides/_rels/slide7.xml.rels><?xml version="1.0" encoding="UTF-8" standalone="yes"?>
<Relationships xmlns="http://schemas.openxmlformats.org/package/2006/relationships"><Relationship Id="rId8" Type="http://schemas.microsoft.com/office/2007/relationships/hdphoto" Target="../media/hdphoto1.wdp"/><Relationship Id="rId13" Type="http://schemas.openxmlformats.org/officeDocument/2006/relationships/image" Target="../media/image14.png"/><Relationship Id="rId18" Type="http://schemas.openxmlformats.org/officeDocument/2006/relationships/image" Target="../media/image1.png"/><Relationship Id="rId3" Type="http://schemas.openxmlformats.org/officeDocument/2006/relationships/audio" Target="../media/media7.m4a"/><Relationship Id="rId7" Type="http://schemas.openxmlformats.org/officeDocument/2006/relationships/image" Target="../media/image15.png"/><Relationship Id="rId12" Type="http://schemas.openxmlformats.org/officeDocument/2006/relationships/image" Target="../media/image13.svg"/><Relationship Id="rId17" Type="http://schemas.openxmlformats.org/officeDocument/2006/relationships/image" Target="../media/image19.png"/><Relationship Id="rId2" Type="http://schemas.microsoft.com/office/2007/relationships/media" Target="../media/media7.m4a"/><Relationship Id="rId1" Type="http://schemas.openxmlformats.org/officeDocument/2006/relationships/tags" Target="../tags/tag4.xml"/><Relationship Id="rId6" Type="http://schemas.openxmlformats.org/officeDocument/2006/relationships/image" Target="../media/image18.png"/><Relationship Id="rId11" Type="http://schemas.openxmlformats.org/officeDocument/2006/relationships/image" Target="../media/image12.png"/><Relationship Id="rId5" Type="http://schemas.openxmlformats.org/officeDocument/2006/relationships/notesSlide" Target="../notesSlides/notesSlide7.xml"/><Relationship Id="rId15" Type="http://schemas.openxmlformats.org/officeDocument/2006/relationships/image" Target="../media/image21.svg"/><Relationship Id="rId10" Type="http://schemas.openxmlformats.org/officeDocument/2006/relationships/image" Target="../media/image19.emf"/><Relationship Id="rId4" Type="http://schemas.openxmlformats.org/officeDocument/2006/relationships/slideLayout" Target="../slideLayouts/slideLayout2.xml"/><Relationship Id="rId9" Type="http://schemas.openxmlformats.org/officeDocument/2006/relationships/oleObject" Target="../embeddings/oleObject1.bin"/><Relationship Id="rId14" Type="http://schemas.openxmlformats.org/officeDocument/2006/relationships/image" Target="../media/image20.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7.xml"/><Relationship Id="rId7" Type="http://schemas.openxmlformats.org/officeDocument/2006/relationships/image" Target="../media/image1.png"/><Relationship Id="rId2" Type="http://schemas.openxmlformats.org/officeDocument/2006/relationships/audio" Target="../media/media8.m4a"/><Relationship Id="rId1" Type="http://schemas.microsoft.com/office/2007/relationships/media" Target="../media/media8.m4a"/><Relationship Id="rId6" Type="http://schemas.openxmlformats.org/officeDocument/2006/relationships/image" Target="../media/image23.png"/><Relationship Id="rId5" Type="http://schemas.openxmlformats.org/officeDocument/2006/relationships/image" Target="../media/image22.png"/><Relationship Id="rId4"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3" Type="http://schemas.openxmlformats.org/officeDocument/2006/relationships/audio" Target="../media/media9.m4a"/><Relationship Id="rId7" Type="http://schemas.openxmlformats.org/officeDocument/2006/relationships/image" Target="../media/image1.png"/><Relationship Id="rId2" Type="http://schemas.microsoft.com/office/2007/relationships/media" Target="../media/media9.m4a"/><Relationship Id="rId1" Type="http://schemas.openxmlformats.org/officeDocument/2006/relationships/tags" Target="../tags/tag5.xml"/><Relationship Id="rId6" Type="http://schemas.openxmlformats.org/officeDocument/2006/relationships/image" Target="../media/image22.png"/><Relationship Id="rId5" Type="http://schemas.openxmlformats.org/officeDocument/2006/relationships/notesSlide" Target="../notesSlides/notesSlide9.xml"/><Relationship Id="rId4"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623D89F6-B8E5-8433-9096-5852FAF893D9}"/>
              </a:ext>
            </a:extLst>
          </p:cNvPr>
          <p:cNvSpPr>
            <a:spLocks noGrp="1"/>
          </p:cNvSpPr>
          <p:nvPr>
            <p:ph type="ctrTitle"/>
          </p:nvPr>
        </p:nvSpPr>
        <p:spPr>
          <a:xfrm>
            <a:off x="1524000" y="868362"/>
            <a:ext cx="9144000" cy="2387600"/>
          </a:xfrm>
        </p:spPr>
        <p:txBody>
          <a:bodyPr>
            <a:normAutofit fontScale="90000"/>
          </a:bodyPr>
          <a:lstStyle/>
          <a:p>
            <a:r>
              <a:rPr lang="en-US" dirty="0"/>
              <a:t>Single-View Refraction Tomography with Neural Fields</a:t>
            </a:r>
          </a:p>
        </p:txBody>
      </p:sp>
      <p:sp>
        <p:nvSpPr>
          <p:cNvPr id="5" name="Subtitle 2">
            <a:extLst>
              <a:ext uri="{FF2B5EF4-FFF2-40B4-BE49-F238E27FC236}">
                <a16:creationId xmlns:a16="http://schemas.microsoft.com/office/drawing/2014/main" id="{BD63E4F7-5214-D933-D2D8-DE4ED20FD93B}"/>
              </a:ext>
            </a:extLst>
          </p:cNvPr>
          <p:cNvSpPr>
            <a:spLocks noGrp="1"/>
          </p:cNvSpPr>
          <p:nvPr>
            <p:ph type="subTitle" idx="1"/>
          </p:nvPr>
        </p:nvSpPr>
        <p:spPr>
          <a:xfrm>
            <a:off x="1524000" y="3784462"/>
            <a:ext cx="9144000" cy="2043388"/>
          </a:xfrm>
        </p:spPr>
        <p:txBody>
          <a:bodyPr>
            <a:normAutofit/>
          </a:bodyPr>
          <a:lstStyle/>
          <a:p>
            <a:r>
              <a:rPr lang="en-US" dirty="0"/>
              <a:t>Anonymous CVPR Submission </a:t>
            </a:r>
          </a:p>
          <a:p>
            <a:r>
              <a:rPr lang="en-US" dirty="0"/>
              <a:t>Paper ID 16487</a:t>
            </a:r>
          </a:p>
        </p:txBody>
      </p:sp>
      <p:pic>
        <p:nvPicPr>
          <p:cNvPr id="21" name="Audio 20">
            <a:extLst>
              <a:ext uri="{FF2B5EF4-FFF2-40B4-BE49-F238E27FC236}">
                <a16:creationId xmlns:a16="http://schemas.microsoft.com/office/drawing/2014/main" id="{A347EDB8-4C85-0665-B686-DCF7D24F7862}"/>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777746445"/>
      </p:ext>
    </p:extLst>
  </p:cSld>
  <p:clrMapOvr>
    <a:masterClrMapping/>
  </p:clrMapOvr>
  <mc:AlternateContent xmlns:mc="http://schemas.openxmlformats.org/markup-compatibility/2006">
    <mc:Choice xmlns:p14="http://schemas.microsoft.com/office/powerpoint/2010/main" Requires="p14">
      <p:transition spd="slow" p14:dur="2000" advTm="5664"/>
    </mc:Choice>
    <mc:Fallback>
      <p:transition spd="slow" advTm="5664"/>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1"/>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21"/>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TextBox 28">
            <a:extLst>
              <a:ext uri="{FF2B5EF4-FFF2-40B4-BE49-F238E27FC236}">
                <a16:creationId xmlns:a16="http://schemas.microsoft.com/office/drawing/2014/main" id="{571442F1-B406-53DD-4E23-CAAFC0650E5B}"/>
              </a:ext>
            </a:extLst>
          </p:cNvPr>
          <p:cNvSpPr txBox="1"/>
          <p:nvPr/>
        </p:nvSpPr>
        <p:spPr>
          <a:xfrm>
            <a:off x="1841938" y="170291"/>
            <a:ext cx="8508124" cy="584775"/>
          </a:xfrm>
          <a:prstGeom prst="rect">
            <a:avLst/>
          </a:prstGeom>
          <a:noFill/>
        </p:spPr>
        <p:txBody>
          <a:bodyPr wrap="square" rtlCol="0">
            <a:spAutoFit/>
          </a:bodyPr>
          <a:lstStyle/>
          <a:p>
            <a:pPr algn="ctr"/>
            <a:r>
              <a:rPr lang="en-US" sz="3200" b="1" dirty="0"/>
              <a:t>Challenge #1: Nonlinear Ray Paths</a:t>
            </a:r>
          </a:p>
        </p:txBody>
      </p:sp>
      <p:sp>
        <p:nvSpPr>
          <p:cNvPr id="21" name="TextBox 20">
            <a:extLst>
              <a:ext uri="{FF2B5EF4-FFF2-40B4-BE49-F238E27FC236}">
                <a16:creationId xmlns:a16="http://schemas.microsoft.com/office/drawing/2014/main" id="{B0207AB2-93AC-216B-4D50-DACFE45B173E}"/>
              </a:ext>
            </a:extLst>
          </p:cNvPr>
          <p:cNvSpPr txBox="1"/>
          <p:nvPr/>
        </p:nvSpPr>
        <p:spPr>
          <a:xfrm>
            <a:off x="3659796" y="1460917"/>
            <a:ext cx="5358080" cy="1569660"/>
          </a:xfrm>
          <a:prstGeom prst="rect">
            <a:avLst/>
          </a:prstGeom>
          <a:noFill/>
        </p:spPr>
        <p:txBody>
          <a:bodyPr wrap="square" rtlCol="0">
            <a:spAutoFit/>
          </a:bodyPr>
          <a:lstStyle/>
          <a:p>
            <a:r>
              <a:rPr lang="en-US" sz="2400" dirty="0"/>
              <a:t>Refractive Tomography:</a:t>
            </a:r>
          </a:p>
          <a:p>
            <a:pPr marL="342900" indent="-342900">
              <a:buFont typeface="Arial" panose="020B0604020202020204" pitchFamily="34" charset="0"/>
              <a:buChar char="•"/>
            </a:pPr>
            <a:r>
              <a:rPr lang="en-US" sz="2400" dirty="0"/>
              <a:t>Ray paths are </a:t>
            </a:r>
            <a:r>
              <a:rPr lang="en-US" sz="2400" dirty="0">
                <a:solidFill>
                  <a:srgbClr val="C00000"/>
                </a:solidFill>
              </a:rPr>
              <a:t>curved, unknown</a:t>
            </a:r>
          </a:p>
          <a:p>
            <a:pPr marL="342900" indent="-342900">
              <a:buFont typeface="Arial" panose="020B0604020202020204" pitchFamily="34" charset="0"/>
              <a:buChar char="•"/>
            </a:pPr>
            <a:r>
              <a:rPr lang="en-US" sz="2400" dirty="0"/>
              <a:t>Nonlinear Inverse Problem</a:t>
            </a:r>
          </a:p>
          <a:p>
            <a:pPr marL="342900" indent="-342900">
              <a:buFont typeface="Arial" panose="020B0604020202020204" pitchFamily="34" charset="0"/>
              <a:buChar char="•"/>
            </a:pPr>
            <a:r>
              <a:rPr lang="en-US" sz="2400" dirty="0"/>
              <a:t>Refractive medium changes </a:t>
            </a:r>
            <a:r>
              <a:rPr lang="en-US" sz="2400" dirty="0">
                <a:solidFill>
                  <a:srgbClr val="C00000"/>
                </a:solidFill>
              </a:rPr>
              <a:t>ray paths</a:t>
            </a:r>
          </a:p>
        </p:txBody>
      </p:sp>
      <p:pic>
        <p:nvPicPr>
          <p:cNvPr id="16" name="Picture 15" descr="A white hexagon with red dots&#10;&#10;Description automatically generated">
            <a:extLst>
              <a:ext uri="{FF2B5EF4-FFF2-40B4-BE49-F238E27FC236}">
                <a16:creationId xmlns:a16="http://schemas.microsoft.com/office/drawing/2014/main" id="{3A6FA56C-09AB-67F2-6E54-B63664B2FB84}"/>
              </a:ext>
            </a:extLst>
          </p:cNvPr>
          <p:cNvPicPr>
            <a:picLocks noChangeAspect="1"/>
          </p:cNvPicPr>
          <p:nvPr/>
        </p:nvPicPr>
        <p:blipFill rotWithShape="1">
          <a:blip r:embed="rId6">
            <a:extLst>
              <a:ext uri="{28A0092B-C50C-407E-A947-70E740481C1C}">
                <a14:useLocalDpi xmlns:a14="http://schemas.microsoft.com/office/drawing/2010/main" val="0"/>
              </a:ext>
            </a:extLst>
          </a:blip>
          <a:srcRect l="25449" t="30469" r="22745" b="21035"/>
          <a:stretch/>
        </p:blipFill>
        <p:spPr>
          <a:xfrm>
            <a:off x="7882757" y="3736428"/>
            <a:ext cx="2467305" cy="2309650"/>
          </a:xfrm>
          <a:prstGeom prst="rect">
            <a:avLst/>
          </a:prstGeom>
        </p:spPr>
      </p:pic>
      <p:pic>
        <p:nvPicPr>
          <p:cNvPr id="18" name="Picture 17" descr="A white cube with red dots and points&#10;&#10;Description automatically generated">
            <a:extLst>
              <a:ext uri="{FF2B5EF4-FFF2-40B4-BE49-F238E27FC236}">
                <a16:creationId xmlns:a16="http://schemas.microsoft.com/office/drawing/2014/main" id="{EE34C59E-61D5-AC86-CDC5-35B4A8DD8C6D}"/>
              </a:ext>
            </a:extLst>
          </p:cNvPr>
          <p:cNvPicPr>
            <a:picLocks noChangeAspect="1"/>
          </p:cNvPicPr>
          <p:nvPr/>
        </p:nvPicPr>
        <p:blipFill rotWithShape="1">
          <a:blip r:embed="rId7">
            <a:extLst>
              <a:ext uri="{28A0092B-C50C-407E-A947-70E740481C1C}">
                <a14:useLocalDpi xmlns:a14="http://schemas.microsoft.com/office/drawing/2010/main" val="0"/>
              </a:ext>
            </a:extLst>
          </a:blip>
          <a:srcRect l="24952" t="30469" r="23241" b="21035"/>
          <a:stretch/>
        </p:blipFill>
        <p:spPr>
          <a:xfrm>
            <a:off x="4926723" y="3736428"/>
            <a:ext cx="2467305" cy="2309650"/>
          </a:xfrm>
          <a:prstGeom prst="rect">
            <a:avLst/>
          </a:prstGeom>
        </p:spPr>
      </p:pic>
      <p:pic>
        <p:nvPicPr>
          <p:cNvPr id="22" name="Picture 21" descr="A white cube with red dots and red circles&#10;&#10;Description automatically generated">
            <a:extLst>
              <a:ext uri="{FF2B5EF4-FFF2-40B4-BE49-F238E27FC236}">
                <a16:creationId xmlns:a16="http://schemas.microsoft.com/office/drawing/2014/main" id="{AD951680-071B-B3ED-A638-8C43DA5927A1}"/>
              </a:ext>
            </a:extLst>
          </p:cNvPr>
          <p:cNvPicPr>
            <a:picLocks noChangeAspect="1"/>
          </p:cNvPicPr>
          <p:nvPr/>
        </p:nvPicPr>
        <p:blipFill rotWithShape="1">
          <a:blip r:embed="rId8">
            <a:extLst>
              <a:ext uri="{28A0092B-C50C-407E-A947-70E740481C1C}">
                <a14:useLocalDpi xmlns:a14="http://schemas.microsoft.com/office/drawing/2010/main" val="0"/>
              </a:ext>
            </a:extLst>
          </a:blip>
          <a:srcRect l="23959" t="29807" r="24234" b="21696"/>
          <a:stretch/>
        </p:blipFill>
        <p:spPr>
          <a:xfrm>
            <a:off x="1970689" y="3736428"/>
            <a:ext cx="2467305" cy="2309650"/>
          </a:xfrm>
          <a:prstGeom prst="rect">
            <a:avLst/>
          </a:prstGeom>
        </p:spPr>
      </p:pic>
      <p:pic>
        <p:nvPicPr>
          <p:cNvPr id="4" name="Audio 3">
            <a:extLst>
              <a:ext uri="{FF2B5EF4-FFF2-40B4-BE49-F238E27FC236}">
                <a16:creationId xmlns:a16="http://schemas.microsoft.com/office/drawing/2014/main" id="{5779F7AB-8F19-90C5-6C2A-5E4F3B9B5D5A}"/>
              </a:ext>
            </a:extLst>
          </p:cNvPr>
          <p:cNvPicPr>
            <a:picLocks noChangeAspect="1"/>
          </p:cNvPicPr>
          <p:nvPr>
            <a:audioFile r:link="rId3"/>
            <p:extLst>
              <p:ext uri="{DAA4B4D4-6D71-4841-9C94-3DE7FCFB9230}">
                <p14:media xmlns:p14="http://schemas.microsoft.com/office/powerpoint/2010/main" r:embed="rId2"/>
              </p:ext>
            </p:extLst>
          </p:nvPr>
        </p:nvPicPr>
        <p:blipFill>
          <a:blip r:embed="rId9"/>
          <a:stretch>
            <a:fillRect/>
          </a:stretch>
        </p:blipFill>
        <p:spPr>
          <a:xfrm>
            <a:off x="11226800" y="5892800"/>
            <a:ext cx="812800" cy="812800"/>
          </a:xfrm>
          <a:prstGeom prst="rect">
            <a:avLst/>
          </a:prstGeom>
        </p:spPr>
      </p:pic>
    </p:spTree>
    <p:custDataLst>
      <p:tags r:id="rId1"/>
    </p:custDataLst>
    <p:extLst>
      <p:ext uri="{BB962C8B-B14F-4D97-AF65-F5344CB8AC3E}">
        <p14:creationId xmlns:p14="http://schemas.microsoft.com/office/powerpoint/2010/main" val="600474491"/>
      </p:ext>
    </p:extLst>
  </p:cSld>
  <p:clrMapOvr>
    <a:masterClrMapping/>
  </p:clrMapOvr>
  <mc:AlternateContent xmlns:mc="http://schemas.openxmlformats.org/markup-compatibility/2006">
    <mc:Choice xmlns:p14="http://schemas.microsoft.com/office/powerpoint/2010/main" Requires="p14">
      <p:transition spd="slow" p14:dur="2000" advTm="21650"/>
    </mc:Choice>
    <mc:Fallback>
      <p:transition spd="slow" advTm="2165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4"/>
                </p:tgtEl>
              </p:cMediaNode>
            </p:audio>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E05B5368-70A0-CFB7-13A9-CB1A3234C87F}"/>
              </a:ext>
            </a:extLst>
          </p:cNvPr>
          <p:cNvSpPr txBox="1"/>
          <p:nvPr/>
        </p:nvSpPr>
        <p:spPr>
          <a:xfrm>
            <a:off x="1841938" y="170291"/>
            <a:ext cx="8508124" cy="584775"/>
          </a:xfrm>
          <a:prstGeom prst="rect">
            <a:avLst/>
          </a:prstGeom>
          <a:noFill/>
        </p:spPr>
        <p:txBody>
          <a:bodyPr wrap="square" rtlCol="0">
            <a:spAutoFit/>
          </a:bodyPr>
          <a:lstStyle/>
          <a:p>
            <a:pPr algn="ctr"/>
            <a:r>
              <a:rPr lang="en-US" sz="3200" b="1" dirty="0"/>
              <a:t>Challenge #2: Single Viewpoint</a:t>
            </a:r>
          </a:p>
        </p:txBody>
      </p:sp>
      <p:pic>
        <p:nvPicPr>
          <p:cNvPr id="12" name="Picture 2">
            <a:extLst>
              <a:ext uri="{FF2B5EF4-FFF2-40B4-BE49-F238E27FC236}">
                <a16:creationId xmlns:a16="http://schemas.microsoft.com/office/drawing/2014/main" id="{A44E2FE8-A035-5547-6B7F-F5077193256C}"/>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0" y="1897242"/>
            <a:ext cx="4615141" cy="4327634"/>
          </a:xfrm>
          <a:prstGeom prst="rect">
            <a:avLst/>
          </a:prstGeom>
          <a:noFill/>
          <a:extLst>
            <a:ext uri="{909E8E84-426E-40DD-AFC4-6F175D3DCCD1}">
              <a14:hiddenFill xmlns:a14="http://schemas.microsoft.com/office/drawing/2010/main">
                <a:solidFill>
                  <a:srgbClr val="FFFFFF"/>
                </a:solidFill>
              </a14:hiddenFill>
            </a:ext>
          </a:extLst>
        </p:spPr>
      </p:pic>
      <p:cxnSp>
        <p:nvCxnSpPr>
          <p:cNvPr id="13" name="Straight Arrow Connector 12">
            <a:extLst>
              <a:ext uri="{FF2B5EF4-FFF2-40B4-BE49-F238E27FC236}">
                <a16:creationId xmlns:a16="http://schemas.microsoft.com/office/drawing/2014/main" id="{A9131BE1-4A87-1917-7921-B2C5E2CEBC55}"/>
              </a:ext>
            </a:extLst>
          </p:cNvPr>
          <p:cNvCxnSpPr>
            <a:cxnSpLocks/>
          </p:cNvCxnSpPr>
          <p:nvPr/>
        </p:nvCxnSpPr>
        <p:spPr>
          <a:xfrm>
            <a:off x="1607792" y="3220516"/>
            <a:ext cx="504787" cy="374022"/>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4" name="Straight Arrow Connector 13">
            <a:extLst>
              <a:ext uri="{FF2B5EF4-FFF2-40B4-BE49-F238E27FC236}">
                <a16:creationId xmlns:a16="http://schemas.microsoft.com/office/drawing/2014/main" id="{C146DE2C-EE5F-78C1-56AE-AD31DEE33F55}"/>
              </a:ext>
            </a:extLst>
          </p:cNvPr>
          <p:cNvCxnSpPr>
            <a:cxnSpLocks/>
          </p:cNvCxnSpPr>
          <p:nvPr/>
        </p:nvCxnSpPr>
        <p:spPr>
          <a:xfrm>
            <a:off x="2730952" y="4061059"/>
            <a:ext cx="989419" cy="675655"/>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5" name="Straight Arrow Connector 14">
            <a:extLst>
              <a:ext uri="{FF2B5EF4-FFF2-40B4-BE49-F238E27FC236}">
                <a16:creationId xmlns:a16="http://schemas.microsoft.com/office/drawing/2014/main" id="{69468886-BD0D-D71B-D3F3-7AFE3B7E322C}"/>
              </a:ext>
            </a:extLst>
          </p:cNvPr>
          <p:cNvCxnSpPr>
            <a:cxnSpLocks/>
          </p:cNvCxnSpPr>
          <p:nvPr/>
        </p:nvCxnSpPr>
        <p:spPr>
          <a:xfrm flipH="1">
            <a:off x="2983698" y="3169278"/>
            <a:ext cx="478713" cy="425260"/>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21" name="Straight Arrow Connector 20">
            <a:extLst>
              <a:ext uri="{FF2B5EF4-FFF2-40B4-BE49-F238E27FC236}">
                <a16:creationId xmlns:a16="http://schemas.microsoft.com/office/drawing/2014/main" id="{64386DD7-E9BD-0DD6-A413-C11D825137B0}"/>
              </a:ext>
            </a:extLst>
          </p:cNvPr>
          <p:cNvCxnSpPr>
            <a:cxnSpLocks/>
          </p:cNvCxnSpPr>
          <p:nvPr/>
        </p:nvCxnSpPr>
        <p:spPr>
          <a:xfrm>
            <a:off x="2189362" y="2479976"/>
            <a:ext cx="270535" cy="1004203"/>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23" name="Straight Arrow Connector 22">
            <a:extLst>
              <a:ext uri="{FF2B5EF4-FFF2-40B4-BE49-F238E27FC236}">
                <a16:creationId xmlns:a16="http://schemas.microsoft.com/office/drawing/2014/main" id="{AF476286-04FC-4DD8-E5DE-2E92F153D216}"/>
              </a:ext>
            </a:extLst>
          </p:cNvPr>
          <p:cNvCxnSpPr>
            <a:cxnSpLocks/>
          </p:cNvCxnSpPr>
          <p:nvPr/>
        </p:nvCxnSpPr>
        <p:spPr>
          <a:xfrm>
            <a:off x="2640343" y="4361762"/>
            <a:ext cx="343355" cy="1396593"/>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26" name="TextBox 25">
            <a:extLst>
              <a:ext uri="{FF2B5EF4-FFF2-40B4-BE49-F238E27FC236}">
                <a16:creationId xmlns:a16="http://schemas.microsoft.com/office/drawing/2014/main" id="{80E1A9F4-92A6-0CEC-3A38-251C63492FA4}"/>
              </a:ext>
            </a:extLst>
          </p:cNvPr>
          <p:cNvSpPr txBox="1"/>
          <p:nvPr/>
        </p:nvSpPr>
        <p:spPr>
          <a:xfrm>
            <a:off x="6073999" y="2781743"/>
            <a:ext cx="4510209" cy="1200329"/>
          </a:xfrm>
          <a:prstGeom prst="rect">
            <a:avLst/>
          </a:prstGeom>
          <a:noFill/>
        </p:spPr>
        <p:txBody>
          <a:bodyPr wrap="square" rtlCol="0">
            <a:spAutoFit/>
          </a:bodyPr>
          <a:lstStyle/>
          <a:p>
            <a:r>
              <a:rPr lang="en-US" sz="2400" dirty="0"/>
              <a:t>Computed Tomography (CT):</a:t>
            </a:r>
          </a:p>
          <a:p>
            <a:pPr marL="342900" indent="-342900">
              <a:buFont typeface="Arial" panose="020B0604020202020204" pitchFamily="34" charset="0"/>
              <a:buChar char="•"/>
            </a:pPr>
            <a:r>
              <a:rPr lang="en-US" sz="2400" dirty="0"/>
              <a:t>Access to many viewpoints</a:t>
            </a:r>
          </a:p>
          <a:p>
            <a:pPr marL="342900" indent="-342900">
              <a:buFont typeface="Arial" panose="020B0604020202020204" pitchFamily="34" charset="0"/>
              <a:buChar char="•"/>
            </a:pPr>
            <a:r>
              <a:rPr lang="en-US" sz="2400" dirty="0"/>
              <a:t>Well-constrained recovery</a:t>
            </a:r>
          </a:p>
        </p:txBody>
      </p:sp>
      <p:pic>
        <p:nvPicPr>
          <p:cNvPr id="46" name="Audio 45">
            <a:extLst>
              <a:ext uri="{FF2B5EF4-FFF2-40B4-BE49-F238E27FC236}">
                <a16:creationId xmlns:a16="http://schemas.microsoft.com/office/drawing/2014/main" id="{C5FA84BA-0E2C-B6AF-F250-3C0151331FD6}"/>
              </a:ext>
            </a:extLst>
          </p:cNvPr>
          <p:cNvPicPr>
            <a:picLocks noChangeAspect="1"/>
          </p:cNvPicPr>
          <p:nvPr>
            <a:audioFile r:link="rId3"/>
            <p:extLst>
              <p:ext uri="{DAA4B4D4-6D71-4841-9C94-3DE7FCFB9230}">
                <p14:media xmlns:p14="http://schemas.microsoft.com/office/powerpoint/2010/main" r:embed="rId2"/>
              </p:ext>
            </p:extLst>
          </p:nvPr>
        </p:nvPicPr>
        <p:blipFill>
          <a:blip r:embed="rId7"/>
          <a:stretch>
            <a:fillRect/>
          </a:stretch>
        </p:blipFill>
        <p:spPr>
          <a:xfrm>
            <a:off x="11226800" y="5892800"/>
            <a:ext cx="812800" cy="812800"/>
          </a:xfrm>
          <a:prstGeom prst="rect">
            <a:avLst/>
          </a:prstGeom>
        </p:spPr>
      </p:pic>
    </p:spTree>
    <p:custDataLst>
      <p:tags r:id="rId1"/>
    </p:custDataLst>
    <p:extLst>
      <p:ext uri="{BB962C8B-B14F-4D97-AF65-F5344CB8AC3E}">
        <p14:creationId xmlns:p14="http://schemas.microsoft.com/office/powerpoint/2010/main" val="2151831450"/>
      </p:ext>
    </p:extLst>
  </p:cSld>
  <p:clrMapOvr>
    <a:masterClrMapping/>
  </p:clrMapOvr>
  <mc:AlternateContent xmlns:mc="http://schemas.openxmlformats.org/markup-compatibility/2006">
    <mc:Choice xmlns:p14="http://schemas.microsoft.com/office/powerpoint/2010/main" Requires="p14">
      <p:transition spd="slow" p14:dur="2000" advClick="0" advTm="7673"/>
    </mc:Choice>
    <mc:Fallback>
      <p:transition spd="slow" advClick="0" advTm="7673"/>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6"/>
                                        </p:tgtEl>
                                      </p:cBhvr>
                                    </p:cmd>
                                  </p:childTnLst>
                                </p:cTn>
                              </p:par>
                            </p:childTnLst>
                          </p:cTn>
                        </p:par>
                      </p:childTnLst>
                    </p:cTn>
                  </p:par>
                  <p:par>
                    <p:cTn id="7" fill="hold">
                      <p:stCondLst>
                        <p:cond delay="indefinite"/>
                      </p:stCondLst>
                      <p:childTnLst>
                        <p:par>
                          <p:cTn id="8" fill="hold">
                            <p:stCondLst>
                              <p:cond delay="0"/>
                            </p:stCondLst>
                            <p:childTnLst>
                              <p:par>
                                <p:cTn id="9" presetID="22" presetClass="entr" presetSubtype="8" fill="hold" nodeType="click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500"/>
                            </p:stCondLst>
                            <p:childTnLst>
                              <p:par>
                                <p:cTn id="13" presetID="22" presetClass="entr" presetSubtype="8" fill="hold"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childTnLst>
                          </p:cTn>
                        </p:par>
                        <p:par>
                          <p:cTn id="16" fill="hold">
                            <p:stCondLst>
                              <p:cond delay="1000"/>
                            </p:stCondLst>
                            <p:childTnLst>
                              <p:par>
                                <p:cTn id="17" presetID="22" presetClass="entr" presetSubtype="8" fill="hold" nodeType="afterEffect">
                                  <p:stCondLst>
                                    <p:cond delay="0"/>
                                  </p:stCondLst>
                                  <p:childTnLst>
                                    <p:set>
                                      <p:cBhvr>
                                        <p:cTn id="18" dur="1" fill="hold">
                                          <p:stCondLst>
                                            <p:cond delay="0"/>
                                          </p:stCondLst>
                                        </p:cTn>
                                        <p:tgtEl>
                                          <p:spTgt spid="21"/>
                                        </p:tgtEl>
                                        <p:attrNameLst>
                                          <p:attrName>style.visibility</p:attrName>
                                        </p:attrNameLst>
                                      </p:cBhvr>
                                      <p:to>
                                        <p:strVal val="visible"/>
                                      </p:to>
                                    </p:set>
                                    <p:animEffect transition="in" filter="wipe(left)">
                                      <p:cBhvr>
                                        <p:cTn id="19" dur="500"/>
                                        <p:tgtEl>
                                          <p:spTgt spid="21"/>
                                        </p:tgtEl>
                                      </p:cBhvr>
                                    </p:animEffect>
                                  </p:childTnLst>
                                </p:cTn>
                              </p:par>
                            </p:childTnLst>
                          </p:cTn>
                        </p:par>
                        <p:par>
                          <p:cTn id="20" fill="hold">
                            <p:stCondLst>
                              <p:cond delay="1500"/>
                            </p:stCondLst>
                            <p:childTnLst>
                              <p:par>
                                <p:cTn id="21" presetID="22" presetClass="entr" presetSubtype="8" fill="hold" nodeType="afterEffect">
                                  <p:stCondLst>
                                    <p:cond delay="0"/>
                                  </p:stCondLst>
                                  <p:childTnLst>
                                    <p:set>
                                      <p:cBhvr>
                                        <p:cTn id="22" dur="1" fill="hold">
                                          <p:stCondLst>
                                            <p:cond delay="0"/>
                                          </p:stCondLst>
                                        </p:cTn>
                                        <p:tgtEl>
                                          <p:spTgt spid="23"/>
                                        </p:tgtEl>
                                        <p:attrNameLst>
                                          <p:attrName>style.visibility</p:attrName>
                                        </p:attrNameLst>
                                      </p:cBhvr>
                                      <p:to>
                                        <p:strVal val="visible"/>
                                      </p:to>
                                    </p:set>
                                    <p:animEffect transition="in" filter="wipe(left)">
                                      <p:cBhvr>
                                        <p:cTn id="23" dur="500"/>
                                        <p:tgtEl>
                                          <p:spTgt spid="23"/>
                                        </p:tgtEl>
                                      </p:cBhvr>
                                    </p:animEffect>
                                  </p:childTnLst>
                                </p:cTn>
                              </p:par>
                            </p:childTnLst>
                          </p:cTn>
                        </p:par>
                        <p:par>
                          <p:cTn id="24" fill="hold">
                            <p:stCondLst>
                              <p:cond delay="2000"/>
                            </p:stCondLst>
                            <p:childTnLst>
                              <p:par>
                                <p:cTn id="25" presetID="22" presetClass="entr" presetSubtype="2" fill="hold" nodeType="after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wipe(right)">
                                      <p:cBhvr>
                                        <p:cTn id="2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28" fill="hold" display="0">
                  <p:stCondLst>
                    <p:cond delay="indefinite"/>
                  </p:stCondLst>
                  <p:endCondLst>
                    <p:cond evt="onStopAudio" delay="0">
                      <p:tgtEl>
                        <p:sldTgt/>
                      </p:tgtEl>
                    </p:cond>
                  </p:endCondLst>
                </p:cTn>
                <p:tgtEl>
                  <p:spTgt spid="46"/>
                </p:tgtEl>
              </p:cMediaNode>
            </p:audio>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9BA8EF47-AA5E-2AC0-E07E-C3EB2BC1A195}"/>
              </a:ext>
            </a:extLst>
          </p:cNvPr>
          <p:cNvSpPr>
            <a:spLocks noGrp="1"/>
          </p:cNvSpPr>
          <p:nvPr>
            <p:ph type="sldNum" sz="quarter" idx="12"/>
          </p:nvPr>
        </p:nvSpPr>
        <p:spPr>
          <a:xfrm>
            <a:off x="8610600" y="6356350"/>
            <a:ext cx="2743200" cy="365125"/>
          </a:xfrm>
        </p:spPr>
        <p:txBody>
          <a:bodyPr/>
          <a:lstStyle/>
          <a:p>
            <a:fld id="{C14B3421-FB7F-430D-B2BF-E641897222DE}" type="slidenum">
              <a:rPr lang="en-US" smtClean="0"/>
              <a:t>12</a:t>
            </a:fld>
            <a:endParaRPr lang="en-US"/>
          </a:p>
        </p:txBody>
      </p:sp>
      <p:sp>
        <p:nvSpPr>
          <p:cNvPr id="3" name="Trapezoid 2">
            <a:extLst>
              <a:ext uri="{FF2B5EF4-FFF2-40B4-BE49-F238E27FC236}">
                <a16:creationId xmlns:a16="http://schemas.microsoft.com/office/drawing/2014/main" id="{7928CF34-A24D-705C-46AD-BE741D80B298}"/>
              </a:ext>
            </a:extLst>
          </p:cNvPr>
          <p:cNvSpPr/>
          <p:nvPr/>
        </p:nvSpPr>
        <p:spPr>
          <a:xfrm rot="4100412">
            <a:off x="5315563" y="1651281"/>
            <a:ext cx="1084358" cy="2158846"/>
          </a:xfrm>
          <a:prstGeom prst="trapezoid">
            <a:avLst/>
          </a:prstGeom>
          <a:gradFill>
            <a:gsLst>
              <a:gs pos="0">
                <a:schemeClr val="accent1">
                  <a:lumMod val="5000"/>
                  <a:lumOff val="95000"/>
                </a:schemeClr>
              </a:gs>
              <a:gs pos="99468">
                <a:srgbClr val="FEFFFF"/>
              </a:gs>
              <a:gs pos="98937">
                <a:srgbClr val="FDFEFF"/>
              </a:gs>
              <a:gs pos="69000">
                <a:srgbClr val="FAFCFE"/>
              </a:gs>
              <a:gs pos="64000">
                <a:srgbClr val="F5F8FC"/>
              </a:gs>
              <a:gs pos="53000">
                <a:srgbClr val="EAF0F9"/>
              </a:gs>
              <a:gs pos="43000">
                <a:srgbClr val="D5E0F2"/>
              </a:gs>
              <a:gs pos="71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rapezoid 3">
            <a:extLst>
              <a:ext uri="{FF2B5EF4-FFF2-40B4-BE49-F238E27FC236}">
                <a16:creationId xmlns:a16="http://schemas.microsoft.com/office/drawing/2014/main" id="{FB2FA81B-64CC-44E4-C728-AA9144E7FEDD}"/>
              </a:ext>
            </a:extLst>
          </p:cNvPr>
          <p:cNvSpPr/>
          <p:nvPr/>
        </p:nvSpPr>
        <p:spPr>
          <a:xfrm rot="7166952">
            <a:off x="5142352" y="3224903"/>
            <a:ext cx="1123259" cy="2199560"/>
          </a:xfrm>
          <a:prstGeom prst="trapezoid">
            <a:avLst/>
          </a:prstGeom>
          <a:gradFill>
            <a:gsLst>
              <a:gs pos="0">
                <a:schemeClr val="accent1">
                  <a:lumMod val="5000"/>
                  <a:lumOff val="95000"/>
                </a:schemeClr>
              </a:gs>
              <a:gs pos="99468">
                <a:srgbClr val="FEFFFF"/>
              </a:gs>
              <a:gs pos="98937">
                <a:srgbClr val="FDFEFF"/>
              </a:gs>
              <a:gs pos="69000">
                <a:srgbClr val="FAFCFE"/>
              </a:gs>
              <a:gs pos="64000">
                <a:srgbClr val="F5F8FC"/>
              </a:gs>
              <a:gs pos="53000">
                <a:srgbClr val="EAF0F9"/>
              </a:gs>
              <a:gs pos="43000">
                <a:srgbClr val="D5E0F2"/>
              </a:gs>
              <a:gs pos="71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A4C0F363-B47D-A6CC-2C1C-8C7B51B0BC90}"/>
              </a:ext>
            </a:extLst>
          </p:cNvPr>
          <p:cNvSpPr txBox="1"/>
          <p:nvPr/>
        </p:nvSpPr>
        <p:spPr>
          <a:xfrm>
            <a:off x="5951900" y="2386790"/>
            <a:ext cx="439443" cy="461665"/>
          </a:xfrm>
          <a:prstGeom prst="rect">
            <a:avLst/>
          </a:prstGeom>
          <a:noFill/>
        </p:spPr>
        <p:txBody>
          <a:bodyPr wrap="square">
            <a:spAutoFit/>
          </a:bodyPr>
          <a:lstStyle/>
          <a:p>
            <a:pPr algn="ctr"/>
            <a:r>
              <a:rPr lang="en-US" sz="2400" b="1" dirty="0"/>
              <a:t>?</a:t>
            </a:r>
            <a:endParaRPr lang="en-US" sz="2400" dirty="0"/>
          </a:p>
        </p:txBody>
      </p:sp>
      <p:sp>
        <p:nvSpPr>
          <p:cNvPr id="6" name="TextBox 5">
            <a:extLst>
              <a:ext uri="{FF2B5EF4-FFF2-40B4-BE49-F238E27FC236}">
                <a16:creationId xmlns:a16="http://schemas.microsoft.com/office/drawing/2014/main" id="{188D1331-1B72-52D4-998E-F979A5C4FCAA}"/>
              </a:ext>
            </a:extLst>
          </p:cNvPr>
          <p:cNvSpPr txBox="1"/>
          <p:nvPr/>
        </p:nvSpPr>
        <p:spPr>
          <a:xfrm>
            <a:off x="5794934" y="4230710"/>
            <a:ext cx="439443" cy="461665"/>
          </a:xfrm>
          <a:prstGeom prst="rect">
            <a:avLst/>
          </a:prstGeom>
          <a:noFill/>
        </p:spPr>
        <p:txBody>
          <a:bodyPr wrap="square">
            <a:spAutoFit/>
          </a:bodyPr>
          <a:lstStyle/>
          <a:p>
            <a:pPr algn="ctr"/>
            <a:r>
              <a:rPr lang="en-US" sz="2400" b="1" dirty="0"/>
              <a:t>?</a:t>
            </a:r>
            <a:endParaRPr lang="en-US" sz="2400" dirty="0"/>
          </a:p>
        </p:txBody>
      </p:sp>
      <p:sp>
        <p:nvSpPr>
          <p:cNvPr id="7" name="Trapezoid 6">
            <a:extLst>
              <a:ext uri="{FF2B5EF4-FFF2-40B4-BE49-F238E27FC236}">
                <a16:creationId xmlns:a16="http://schemas.microsoft.com/office/drawing/2014/main" id="{EFA65AC6-FEA1-626E-8A35-7CDF579B0002}"/>
              </a:ext>
            </a:extLst>
          </p:cNvPr>
          <p:cNvSpPr/>
          <p:nvPr/>
        </p:nvSpPr>
        <p:spPr>
          <a:xfrm rot="15327478">
            <a:off x="1654383" y="2895073"/>
            <a:ext cx="1303523" cy="2388017"/>
          </a:xfrm>
          <a:prstGeom prst="trapezoid">
            <a:avLst/>
          </a:prstGeom>
          <a:gradFill>
            <a:gsLst>
              <a:gs pos="0">
                <a:schemeClr val="accent1">
                  <a:lumMod val="5000"/>
                  <a:lumOff val="95000"/>
                </a:schemeClr>
              </a:gs>
              <a:gs pos="99468">
                <a:srgbClr val="FEFFFF"/>
              </a:gs>
              <a:gs pos="98937">
                <a:srgbClr val="FDFEFF"/>
              </a:gs>
              <a:gs pos="69000">
                <a:srgbClr val="FAFCFE"/>
              </a:gs>
              <a:gs pos="64000">
                <a:srgbClr val="F5F8FC"/>
              </a:gs>
              <a:gs pos="53000">
                <a:srgbClr val="EAF0F9"/>
              </a:gs>
              <a:gs pos="43000">
                <a:srgbClr val="D5E0F2"/>
              </a:gs>
              <a:gs pos="71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Graphic 7">
            <a:extLst>
              <a:ext uri="{FF2B5EF4-FFF2-40B4-BE49-F238E27FC236}">
                <a16:creationId xmlns:a16="http://schemas.microsoft.com/office/drawing/2014/main" id="{03F1C528-0AE2-1701-B6E0-DE5C3C979CFF}"/>
              </a:ext>
            </a:extLst>
          </p:cNvPr>
          <p:cNvPicPr>
            <a:picLocks noChangeAspect="1"/>
          </p:cNvPicPr>
          <p:nvPr/>
        </p:nvPicPr>
        <p:blipFill rotWithShape="1">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rcRect l="23333" t="27591" r="14683" b="12315"/>
          <a:stretch/>
        </p:blipFill>
        <p:spPr>
          <a:xfrm>
            <a:off x="3012164" y="2560049"/>
            <a:ext cx="2195926" cy="2128977"/>
          </a:xfrm>
          <a:prstGeom prst="rect">
            <a:avLst/>
          </a:prstGeom>
        </p:spPr>
      </p:pic>
      <p:pic>
        <p:nvPicPr>
          <p:cNvPr id="9" name="Picture 8" descr="A picture containing outdoor object, fireworks, dark, night sky&#10;&#10;Description automatically generated">
            <a:extLst>
              <a:ext uri="{FF2B5EF4-FFF2-40B4-BE49-F238E27FC236}">
                <a16:creationId xmlns:a16="http://schemas.microsoft.com/office/drawing/2014/main" id="{B4A907CE-8A72-9E4D-B98E-2C3FEE699616}"/>
              </a:ext>
            </a:extLst>
          </p:cNvPr>
          <p:cNvPicPr>
            <a:picLocks noChangeAspect="1"/>
          </p:cNvPicPr>
          <p:nvPr/>
        </p:nvPicPr>
        <p:blipFill rotWithShape="1">
          <a:blip r:embed="rId8">
            <a:extLst>
              <a:ext uri="{28A0092B-C50C-407E-A947-70E740481C1C}">
                <a14:useLocalDpi xmlns:a14="http://schemas.microsoft.com/office/drawing/2010/main" val="0"/>
              </a:ext>
            </a:extLst>
          </a:blip>
          <a:srcRect l="21228" t="24087" r="15618" b="21986"/>
          <a:stretch/>
        </p:blipFill>
        <p:spPr>
          <a:xfrm>
            <a:off x="3122646" y="2709488"/>
            <a:ext cx="1974962" cy="1686394"/>
          </a:xfrm>
          <a:prstGeom prst="rect">
            <a:avLst/>
          </a:prstGeom>
        </p:spPr>
      </p:pic>
      <p:pic>
        <p:nvPicPr>
          <p:cNvPr id="10" name="Picture 2" descr="Subaru Telescope - Universe - Science - Paper Craft - Canon Creative Park |  Телескоп, Бумага, Здания">
            <a:extLst>
              <a:ext uri="{FF2B5EF4-FFF2-40B4-BE49-F238E27FC236}">
                <a16:creationId xmlns:a16="http://schemas.microsoft.com/office/drawing/2014/main" id="{14B23C1C-5934-880D-4225-C648D2412B2B}"/>
              </a:ext>
            </a:extLst>
          </p:cNvPr>
          <p:cNvPicPr>
            <a:picLocks noChangeAspect="1" noChangeArrowheads="1"/>
          </p:cNvPicPr>
          <p:nvPr/>
        </p:nvPicPr>
        <p:blipFill>
          <a:blip r:embed="rId9">
            <a:extLst>
              <a:ext uri="{BEBA8EAE-BF5A-486C-A8C5-ECC9F3942E4B}">
                <a14:imgProps xmlns:a14="http://schemas.microsoft.com/office/drawing/2010/main">
                  <a14:imgLayer r:embed="rId10">
                    <a14:imgEffect>
                      <a14:backgroundRemoval t="2273" b="95779" l="9903" r="89773">
                        <a14:foregroundMark x1="30519" y1="8117" x2="61526" y2="8117"/>
                        <a14:foregroundMark x1="61526" y1="8117" x2="62338" y2="9253"/>
                        <a14:foregroundMark x1="31818" y1="4870" x2="49026" y2="9903"/>
                        <a14:foregroundMark x1="33766" y1="2273" x2="40747" y2="8117"/>
                        <a14:foregroundMark x1="22890" y1="62175" x2="13961" y2="90584"/>
                        <a14:foregroundMark x1="13961" y1="90584" x2="47078" y2="91721"/>
                        <a14:foregroundMark x1="47078" y1="91721" x2="81656" y2="84903"/>
                        <a14:foregroundMark x1="81656" y1="84903" x2="48539" y2="76786"/>
                        <a14:foregroundMark x1="48539" y1="76786" x2="43344" y2="87013"/>
                        <a14:foregroundMark x1="42695" y1="93344" x2="73377" y2="95779"/>
                        <a14:foregroundMark x1="73377" y1="95779" x2="78247" y2="93344"/>
                        <a14:foregroundMark x1="85227" y1="63474" x2="89123" y2="63474"/>
                      </a14:backgroundRemoval>
                    </a14:imgEffect>
                  </a14:imgLayer>
                </a14:imgProps>
              </a:ext>
              <a:ext uri="{28A0092B-C50C-407E-A947-70E740481C1C}">
                <a14:useLocalDpi xmlns:a14="http://schemas.microsoft.com/office/drawing/2010/main" val="0"/>
              </a:ext>
            </a:extLst>
          </a:blip>
          <a:srcRect/>
          <a:stretch>
            <a:fillRect/>
          </a:stretch>
        </p:blipFill>
        <p:spPr bwMode="auto">
          <a:xfrm>
            <a:off x="478738" y="3605354"/>
            <a:ext cx="1558291" cy="1558291"/>
          </a:xfrm>
          <a:prstGeom prst="rect">
            <a:avLst/>
          </a:prstGeom>
          <a:noFill/>
          <a:extLst>
            <a:ext uri="{909E8E84-426E-40DD-AFC4-6F175D3DCCD1}">
              <a14:hiddenFill xmlns:a14="http://schemas.microsoft.com/office/drawing/2010/main">
                <a:solidFill>
                  <a:srgbClr val="FFFFFF"/>
                </a:solidFill>
              </a14:hiddenFill>
            </a:ext>
          </a:extLst>
        </p:spPr>
      </p:pic>
      <p:sp>
        <p:nvSpPr>
          <p:cNvPr id="11" name="TextBox 10">
            <a:extLst>
              <a:ext uri="{FF2B5EF4-FFF2-40B4-BE49-F238E27FC236}">
                <a16:creationId xmlns:a16="http://schemas.microsoft.com/office/drawing/2014/main" id="{3B50E484-547F-D782-B6DC-B7B29F6A7ABE}"/>
              </a:ext>
            </a:extLst>
          </p:cNvPr>
          <p:cNvSpPr txBox="1"/>
          <p:nvPr/>
        </p:nvSpPr>
        <p:spPr>
          <a:xfrm>
            <a:off x="7877380" y="2988653"/>
            <a:ext cx="3992683" cy="1200329"/>
          </a:xfrm>
          <a:prstGeom prst="rect">
            <a:avLst/>
          </a:prstGeom>
          <a:noFill/>
        </p:spPr>
        <p:txBody>
          <a:bodyPr wrap="square" rtlCol="0">
            <a:spAutoFit/>
          </a:bodyPr>
          <a:lstStyle/>
          <a:p>
            <a:r>
              <a:rPr lang="en-US" sz="2400" dirty="0"/>
              <a:t>Refractive Tomography:</a:t>
            </a:r>
          </a:p>
          <a:p>
            <a:pPr marL="342900" indent="-342900">
              <a:buFont typeface="Arial" panose="020B0604020202020204" pitchFamily="34" charset="0"/>
              <a:buChar char="•"/>
            </a:pPr>
            <a:r>
              <a:rPr lang="en-US" sz="2400" dirty="0"/>
              <a:t>Single Viewpoint</a:t>
            </a:r>
          </a:p>
          <a:p>
            <a:pPr marL="342900" indent="-342900">
              <a:buFont typeface="Arial" panose="020B0604020202020204" pitchFamily="34" charset="0"/>
              <a:buChar char="•"/>
            </a:pPr>
            <a:r>
              <a:rPr lang="en-US" sz="2400" dirty="0"/>
              <a:t>Highly Ill-posed</a:t>
            </a:r>
          </a:p>
        </p:txBody>
      </p:sp>
      <p:sp>
        <p:nvSpPr>
          <p:cNvPr id="12" name="TextBox 11">
            <a:extLst>
              <a:ext uri="{FF2B5EF4-FFF2-40B4-BE49-F238E27FC236}">
                <a16:creationId xmlns:a16="http://schemas.microsoft.com/office/drawing/2014/main" id="{39ADDF1E-3650-A684-C181-5A762E8F4BE7}"/>
              </a:ext>
            </a:extLst>
          </p:cNvPr>
          <p:cNvSpPr txBox="1"/>
          <p:nvPr/>
        </p:nvSpPr>
        <p:spPr>
          <a:xfrm>
            <a:off x="1841938" y="170291"/>
            <a:ext cx="8508124" cy="584775"/>
          </a:xfrm>
          <a:prstGeom prst="rect">
            <a:avLst/>
          </a:prstGeom>
          <a:noFill/>
        </p:spPr>
        <p:txBody>
          <a:bodyPr wrap="square" rtlCol="0">
            <a:spAutoFit/>
          </a:bodyPr>
          <a:lstStyle/>
          <a:p>
            <a:pPr algn="ctr"/>
            <a:r>
              <a:rPr lang="en-US" sz="3200" b="1" dirty="0"/>
              <a:t>Challenge #2: Single Viewpoint</a:t>
            </a:r>
          </a:p>
        </p:txBody>
      </p:sp>
      <p:pic>
        <p:nvPicPr>
          <p:cNvPr id="33" name="Audio 32">
            <a:extLst>
              <a:ext uri="{FF2B5EF4-FFF2-40B4-BE49-F238E27FC236}">
                <a16:creationId xmlns:a16="http://schemas.microsoft.com/office/drawing/2014/main" id="{DBD57DBD-2A1E-FB10-3441-72BA2FFEA182}"/>
              </a:ext>
            </a:extLst>
          </p:cNvPr>
          <p:cNvPicPr>
            <a:picLocks noChangeAspect="1"/>
          </p:cNvPicPr>
          <p:nvPr>
            <a:audioFile r:link="rId3"/>
            <p:extLst>
              <p:ext uri="{DAA4B4D4-6D71-4841-9C94-3DE7FCFB9230}">
                <p14:media xmlns:p14="http://schemas.microsoft.com/office/powerpoint/2010/main" r:embed="rId2"/>
              </p:ext>
            </p:extLst>
          </p:nvPr>
        </p:nvPicPr>
        <p:blipFill>
          <a:blip r:embed="rId11"/>
          <a:stretch>
            <a:fillRect/>
          </a:stretch>
        </p:blipFill>
        <p:spPr>
          <a:xfrm>
            <a:off x="11226800" y="5892800"/>
            <a:ext cx="812800" cy="812800"/>
          </a:xfrm>
          <a:prstGeom prst="rect">
            <a:avLst/>
          </a:prstGeom>
        </p:spPr>
      </p:pic>
    </p:spTree>
    <p:custDataLst>
      <p:tags r:id="rId1"/>
    </p:custDataLst>
    <p:extLst>
      <p:ext uri="{BB962C8B-B14F-4D97-AF65-F5344CB8AC3E}">
        <p14:creationId xmlns:p14="http://schemas.microsoft.com/office/powerpoint/2010/main" val="4273547227"/>
      </p:ext>
    </p:extLst>
  </p:cSld>
  <p:clrMapOvr>
    <a:masterClrMapping/>
  </p:clrMapOvr>
  <mc:AlternateContent xmlns:mc="http://schemas.openxmlformats.org/markup-compatibility/2006">
    <mc:Choice xmlns:p14="http://schemas.microsoft.com/office/powerpoint/2010/main" Requires="p14">
      <p:transition spd="slow" p14:dur="2000" advTm="12493"/>
    </mc:Choice>
    <mc:Fallback>
      <p:transition spd="slow" advTm="12493"/>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3"/>
                                        </p:tgtEl>
                                      </p:cBhvr>
                                    </p:cmd>
                                  </p:childTnLst>
                                </p:cTn>
                              </p:par>
                            </p:childTnLst>
                          </p:cTn>
                        </p:par>
                        <p:par>
                          <p:cTn id="7" fill="hold">
                            <p:stCondLst>
                              <p:cond delay="0"/>
                            </p:stCondLst>
                            <p:childTnLst>
                              <p:par>
                                <p:cTn id="8" presetID="1" presetClass="mediacall" presetSubtype="0" fill="hold" nodeType="afterEffect">
                                  <p:stCondLst>
                                    <p:cond delay="0"/>
                                  </p:stCondLst>
                                  <p:childTnLst>
                                    <p:cmd type="call" cmd="playFrom(0.0)">
                                      <p:cBhvr>
                                        <p:cTn id="9" dur="1" fill="hold"/>
                                        <p:tgtEl>
                                          <p:spTgt spid="33"/>
                                        </p:tgtEl>
                                      </p:cBhvr>
                                    </p:cmd>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grpId="0" nodeType="clickEffect">
                                  <p:stCondLst>
                                    <p:cond delay="0"/>
                                  </p:stCondLst>
                                  <p:childTnLst>
                                    <p:set>
                                      <p:cBhvr>
                                        <p:cTn id="13" dur="1" fill="hold">
                                          <p:stCondLst>
                                            <p:cond delay="0"/>
                                          </p:stCondLst>
                                        </p:cTn>
                                        <p:tgtEl>
                                          <p:spTgt spid="11"/>
                                        </p:tgtEl>
                                        <p:attrNameLst>
                                          <p:attrName>style.visibility</p:attrName>
                                        </p:attrNameLst>
                                      </p:cBhvr>
                                      <p:to>
                                        <p:strVal val="visible"/>
                                      </p:to>
                                    </p:set>
                                  </p:childTnLst>
                                </p:cTn>
                              </p:par>
                              <p:par>
                                <p:cTn id="14" presetID="1" presetClass="entr" presetSubtype="0" fill="hold" nodeType="withEffect">
                                  <p:stCondLst>
                                    <p:cond delay="0"/>
                                  </p:stCondLst>
                                  <p:childTnLst>
                                    <p:set>
                                      <p:cBhvr>
                                        <p:cTn id="15" dur="1" fill="hold">
                                          <p:stCondLst>
                                            <p:cond delay="0"/>
                                          </p:stCondLst>
                                        </p:cTn>
                                        <p:tgtEl>
                                          <p:spTgt spid="9"/>
                                        </p:tgtEl>
                                        <p:attrNameLst>
                                          <p:attrName>style.visibility</p:attrName>
                                        </p:attrNameLst>
                                      </p:cBhvr>
                                      <p:to>
                                        <p:strVal val="visible"/>
                                      </p:to>
                                    </p:set>
                                  </p:childTnLst>
                                </p:cTn>
                              </p:par>
                              <p:par>
                                <p:cTn id="16" presetID="1" presetClass="entr" presetSubtype="0" fill="hold" nodeType="withEffect">
                                  <p:stCondLst>
                                    <p:cond delay="0"/>
                                  </p:stCondLst>
                                  <p:childTnLst>
                                    <p:set>
                                      <p:cBhvr>
                                        <p:cTn id="17" dur="1" fill="hold">
                                          <p:stCondLst>
                                            <p:cond delay="0"/>
                                          </p:stCondLst>
                                        </p:cTn>
                                        <p:tgtEl>
                                          <p:spTgt spid="8"/>
                                        </p:tgtEl>
                                        <p:attrNameLst>
                                          <p:attrName>style.visibility</p:attrName>
                                        </p:attrNameLst>
                                      </p:cBhvr>
                                      <p:to>
                                        <p:strVal val="visible"/>
                                      </p:to>
                                    </p:set>
                                  </p:childTnLst>
                                </p:cTn>
                              </p:par>
                              <p:par>
                                <p:cTn id="18" presetID="1" presetClass="entr" presetSubtype="0" fill="hold" nodeType="withEffect">
                                  <p:stCondLst>
                                    <p:cond delay="0"/>
                                  </p:stCondLst>
                                  <p:childTnLst>
                                    <p:set>
                                      <p:cBhvr>
                                        <p:cTn id="19" dur="1" fill="hold">
                                          <p:stCondLst>
                                            <p:cond delay="0"/>
                                          </p:stCondLst>
                                        </p:cTn>
                                        <p:tgtEl>
                                          <p:spTgt spid="10"/>
                                        </p:tgtEl>
                                        <p:attrNameLst>
                                          <p:attrName>style.visibility</p:attrName>
                                        </p:attrNameLst>
                                      </p:cBhvr>
                                      <p:to>
                                        <p:strVal val="visible"/>
                                      </p:to>
                                    </p:set>
                                  </p:childTnLst>
                                </p:cTn>
                              </p:par>
                              <p:par>
                                <p:cTn id="20" presetID="1" presetClass="entr" presetSubtype="0" fill="hold" grpId="0" nodeType="withEffect">
                                  <p:stCondLst>
                                    <p:cond delay="0"/>
                                  </p:stCondLst>
                                  <p:childTnLst>
                                    <p:set>
                                      <p:cBhvr>
                                        <p:cTn id="21" dur="1" fill="hold">
                                          <p:stCondLst>
                                            <p:cond delay="0"/>
                                          </p:stCondLst>
                                        </p:cTn>
                                        <p:tgtEl>
                                          <p:spTgt spid="7"/>
                                        </p:tgtEl>
                                        <p:attrNameLst>
                                          <p:attrName>style.visibility</p:attrName>
                                        </p:attrNameLst>
                                      </p:cBhvr>
                                      <p:to>
                                        <p:strVal val="visible"/>
                                      </p:to>
                                    </p:set>
                                  </p:childTnLst>
                                </p:cTn>
                              </p:par>
                            </p:childTnLst>
                          </p:cTn>
                        </p:par>
                      </p:childTnLst>
                    </p:cTn>
                  </p:par>
                  <p:par>
                    <p:cTn id="22" fill="hold">
                      <p:stCondLst>
                        <p:cond delay="indefinite"/>
                      </p:stCondLst>
                      <p:childTnLst>
                        <p:par>
                          <p:cTn id="23" fill="hold">
                            <p:stCondLst>
                              <p:cond delay="0"/>
                            </p:stCondLst>
                            <p:childTnLst>
                              <p:par>
                                <p:cTn id="24" presetID="1" presetClass="entr" presetSubtype="0" fill="hold" grpId="0" nodeType="clickEffect">
                                  <p:stCondLst>
                                    <p:cond delay="0"/>
                                  </p:stCondLst>
                                  <p:childTnLst>
                                    <p:set>
                                      <p:cBhvr>
                                        <p:cTn id="25" dur="1" fill="hold">
                                          <p:stCondLst>
                                            <p:cond delay="0"/>
                                          </p:stCondLst>
                                        </p:cTn>
                                        <p:tgtEl>
                                          <p:spTgt spid="4"/>
                                        </p:tgtEl>
                                        <p:attrNameLst>
                                          <p:attrName>style.visibility</p:attrName>
                                        </p:attrNameLst>
                                      </p:cBhvr>
                                      <p:to>
                                        <p:strVal val="visible"/>
                                      </p:to>
                                    </p:set>
                                  </p:childTnLst>
                                </p:cTn>
                              </p:par>
                              <p:par>
                                <p:cTn id="26" presetID="1" presetClass="entr" presetSubtype="0" fill="hold" grpId="0" nodeType="withEffect">
                                  <p:stCondLst>
                                    <p:cond delay="0"/>
                                  </p:stCondLst>
                                  <p:childTnLst>
                                    <p:set>
                                      <p:cBhvr>
                                        <p:cTn id="27" dur="1" fill="hold">
                                          <p:stCondLst>
                                            <p:cond delay="0"/>
                                          </p:stCondLst>
                                        </p:cTn>
                                        <p:tgtEl>
                                          <p:spTgt spid="6"/>
                                        </p:tgtEl>
                                        <p:attrNameLst>
                                          <p:attrName>style.visibility</p:attrName>
                                        </p:attrNameLst>
                                      </p:cBhvr>
                                      <p:to>
                                        <p:strVal val="visible"/>
                                      </p:to>
                                    </p:set>
                                  </p:childTnLst>
                                </p:cTn>
                              </p:par>
                              <p:par>
                                <p:cTn id="28" presetID="1" presetClass="entr" presetSubtype="0" fill="hold" grpId="0" nodeType="withEffect">
                                  <p:stCondLst>
                                    <p:cond delay="0"/>
                                  </p:stCondLst>
                                  <p:childTnLst>
                                    <p:set>
                                      <p:cBhvr>
                                        <p:cTn id="29" dur="1" fill="hold">
                                          <p:stCondLst>
                                            <p:cond delay="0"/>
                                          </p:stCondLst>
                                        </p:cTn>
                                        <p:tgtEl>
                                          <p:spTgt spid="3"/>
                                        </p:tgtEl>
                                        <p:attrNameLst>
                                          <p:attrName>style.visibility</p:attrName>
                                        </p:attrNameLst>
                                      </p:cBhvr>
                                      <p:to>
                                        <p:strVal val="visible"/>
                                      </p:to>
                                    </p:set>
                                  </p:childTnLst>
                                </p:cTn>
                              </p:par>
                              <p:par>
                                <p:cTn id="30" presetID="1" presetClass="entr" presetSubtype="0" fill="hold" grpId="0" nodeType="withEffect">
                                  <p:stCondLst>
                                    <p:cond delay="0"/>
                                  </p:stCondLst>
                                  <p:childTnLst>
                                    <p:set>
                                      <p:cBhvr>
                                        <p:cTn id="31"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32" fill="hold" display="0">
                  <p:stCondLst>
                    <p:cond delay="indefinite"/>
                  </p:stCondLst>
                  <p:endCondLst>
                    <p:cond evt="onStopAudio" delay="0">
                      <p:tgtEl>
                        <p:sldTgt/>
                      </p:tgtEl>
                    </p:cond>
                  </p:endCondLst>
                </p:cTn>
                <p:tgtEl>
                  <p:spTgt spid="33"/>
                </p:tgtEl>
              </p:cMediaNode>
            </p:audio>
          </p:childTnLst>
        </p:cTn>
      </p:par>
    </p:tnLst>
    <p:bldLst>
      <p:bldP spid="3" grpId="0" animBg="1"/>
      <p:bldP spid="4" grpId="0" animBg="1"/>
      <p:bldP spid="5" grpId="0"/>
      <p:bldP spid="6" grpId="0"/>
      <p:bldP spid="7" grpId="0" animBg="1"/>
      <p:bldP spid="11"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06B43E6-93B9-F567-80FE-D971CDA3B875}"/>
              </a:ext>
            </a:extLst>
          </p:cNvPr>
          <p:cNvSpPr>
            <a:spLocks noGrp="1"/>
          </p:cNvSpPr>
          <p:nvPr>
            <p:ph type="sldNum" sz="quarter" idx="12"/>
          </p:nvPr>
        </p:nvSpPr>
        <p:spPr/>
        <p:txBody>
          <a:bodyPr/>
          <a:lstStyle/>
          <a:p>
            <a:fld id="{C14B3421-FB7F-430D-B2BF-E641897222DE}" type="slidenum">
              <a:rPr lang="en-US" smtClean="0"/>
              <a:t>13</a:t>
            </a:fld>
            <a:endParaRPr lang="en-US"/>
          </a:p>
        </p:txBody>
      </p:sp>
      <p:grpSp>
        <p:nvGrpSpPr>
          <p:cNvPr id="13" name="Group 12">
            <a:extLst>
              <a:ext uri="{FF2B5EF4-FFF2-40B4-BE49-F238E27FC236}">
                <a16:creationId xmlns:a16="http://schemas.microsoft.com/office/drawing/2014/main" id="{12A68818-CCCA-05BC-286C-E694A4489E38}"/>
              </a:ext>
            </a:extLst>
          </p:cNvPr>
          <p:cNvGrpSpPr/>
          <p:nvPr/>
        </p:nvGrpSpPr>
        <p:grpSpPr>
          <a:xfrm>
            <a:off x="3564209" y="2488001"/>
            <a:ext cx="5063581" cy="2371895"/>
            <a:chOff x="123274" y="2152808"/>
            <a:chExt cx="6458427" cy="2975120"/>
          </a:xfrm>
        </p:grpSpPr>
        <p:sp>
          <p:nvSpPr>
            <p:cNvPr id="3" name="Trapezoid 2">
              <a:extLst>
                <a:ext uri="{FF2B5EF4-FFF2-40B4-BE49-F238E27FC236}">
                  <a16:creationId xmlns:a16="http://schemas.microsoft.com/office/drawing/2014/main" id="{53A622DD-22CE-3DE9-CBF0-6C0F4FF2DB3C}"/>
                </a:ext>
              </a:extLst>
            </p:cNvPr>
            <p:cNvSpPr/>
            <p:nvPr/>
          </p:nvSpPr>
          <p:spPr>
            <a:xfrm rot="4100412">
              <a:off x="4960099" y="1615564"/>
              <a:ext cx="1084358" cy="2158846"/>
            </a:xfrm>
            <a:prstGeom prst="trapezoid">
              <a:avLst/>
            </a:prstGeom>
            <a:gradFill>
              <a:gsLst>
                <a:gs pos="0">
                  <a:schemeClr val="accent1">
                    <a:lumMod val="5000"/>
                    <a:lumOff val="95000"/>
                  </a:schemeClr>
                </a:gs>
                <a:gs pos="99468">
                  <a:srgbClr val="FEFFFF"/>
                </a:gs>
                <a:gs pos="98937">
                  <a:srgbClr val="FDFEFF"/>
                </a:gs>
                <a:gs pos="69000">
                  <a:srgbClr val="FAFCFE"/>
                </a:gs>
                <a:gs pos="64000">
                  <a:srgbClr val="F5F8FC"/>
                </a:gs>
                <a:gs pos="53000">
                  <a:srgbClr val="EAF0F9"/>
                </a:gs>
                <a:gs pos="43000">
                  <a:srgbClr val="D5E0F2"/>
                </a:gs>
                <a:gs pos="71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rapezoid 3">
              <a:extLst>
                <a:ext uri="{FF2B5EF4-FFF2-40B4-BE49-F238E27FC236}">
                  <a16:creationId xmlns:a16="http://schemas.microsoft.com/office/drawing/2014/main" id="{6C3F3540-ECD1-4292-7D8C-841228677B97}"/>
                </a:ext>
              </a:extLst>
            </p:cNvPr>
            <p:cNvSpPr/>
            <p:nvPr/>
          </p:nvSpPr>
          <p:spPr>
            <a:xfrm rot="7166952">
              <a:off x="4786888" y="3189186"/>
              <a:ext cx="1123259" cy="2199560"/>
            </a:xfrm>
            <a:prstGeom prst="trapezoid">
              <a:avLst/>
            </a:prstGeom>
            <a:gradFill>
              <a:gsLst>
                <a:gs pos="0">
                  <a:schemeClr val="accent1">
                    <a:lumMod val="5000"/>
                    <a:lumOff val="95000"/>
                  </a:schemeClr>
                </a:gs>
                <a:gs pos="99468">
                  <a:srgbClr val="FEFFFF"/>
                </a:gs>
                <a:gs pos="98937">
                  <a:srgbClr val="FDFEFF"/>
                </a:gs>
                <a:gs pos="69000">
                  <a:srgbClr val="FAFCFE"/>
                </a:gs>
                <a:gs pos="64000">
                  <a:srgbClr val="F5F8FC"/>
                </a:gs>
                <a:gs pos="53000">
                  <a:srgbClr val="EAF0F9"/>
                </a:gs>
                <a:gs pos="43000">
                  <a:srgbClr val="D5E0F2"/>
                </a:gs>
                <a:gs pos="71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7AD3F937-DD54-D520-F8CB-4EAE7D369C6B}"/>
                </a:ext>
              </a:extLst>
            </p:cNvPr>
            <p:cNvSpPr txBox="1"/>
            <p:nvPr/>
          </p:nvSpPr>
          <p:spPr>
            <a:xfrm>
              <a:off x="5596436" y="2351073"/>
              <a:ext cx="439443" cy="461665"/>
            </a:xfrm>
            <a:prstGeom prst="rect">
              <a:avLst/>
            </a:prstGeom>
            <a:noFill/>
          </p:spPr>
          <p:txBody>
            <a:bodyPr wrap="square">
              <a:spAutoFit/>
            </a:bodyPr>
            <a:lstStyle/>
            <a:p>
              <a:pPr algn="ctr"/>
              <a:r>
                <a:rPr lang="en-US" sz="2400" b="1" dirty="0"/>
                <a:t>?</a:t>
              </a:r>
              <a:endParaRPr lang="en-US" sz="2400" dirty="0"/>
            </a:p>
          </p:txBody>
        </p:sp>
        <p:sp>
          <p:nvSpPr>
            <p:cNvPr id="6" name="TextBox 5">
              <a:extLst>
                <a:ext uri="{FF2B5EF4-FFF2-40B4-BE49-F238E27FC236}">
                  <a16:creationId xmlns:a16="http://schemas.microsoft.com/office/drawing/2014/main" id="{C5C30AFB-CE92-AADD-50BF-06FB14BE1E8E}"/>
                </a:ext>
              </a:extLst>
            </p:cNvPr>
            <p:cNvSpPr txBox="1"/>
            <p:nvPr/>
          </p:nvSpPr>
          <p:spPr>
            <a:xfrm>
              <a:off x="5439470" y="4194993"/>
              <a:ext cx="439443" cy="461665"/>
            </a:xfrm>
            <a:prstGeom prst="rect">
              <a:avLst/>
            </a:prstGeom>
            <a:noFill/>
          </p:spPr>
          <p:txBody>
            <a:bodyPr wrap="square">
              <a:spAutoFit/>
            </a:bodyPr>
            <a:lstStyle/>
            <a:p>
              <a:pPr algn="ctr"/>
              <a:r>
                <a:rPr lang="en-US" sz="2400" b="1" dirty="0"/>
                <a:t>?</a:t>
              </a:r>
              <a:endParaRPr lang="en-US" sz="2400" dirty="0"/>
            </a:p>
          </p:txBody>
        </p:sp>
        <p:sp>
          <p:nvSpPr>
            <p:cNvPr id="7" name="Trapezoid 6">
              <a:extLst>
                <a:ext uri="{FF2B5EF4-FFF2-40B4-BE49-F238E27FC236}">
                  <a16:creationId xmlns:a16="http://schemas.microsoft.com/office/drawing/2014/main" id="{EF4FD236-417C-1D9B-E960-0EC19AA957CE}"/>
                </a:ext>
              </a:extLst>
            </p:cNvPr>
            <p:cNvSpPr/>
            <p:nvPr/>
          </p:nvSpPr>
          <p:spPr>
            <a:xfrm rot="15327478">
              <a:off x="1298919" y="2859356"/>
              <a:ext cx="1303523" cy="2388017"/>
            </a:xfrm>
            <a:prstGeom prst="trapezoid">
              <a:avLst/>
            </a:prstGeom>
            <a:gradFill>
              <a:gsLst>
                <a:gs pos="0">
                  <a:schemeClr val="accent1">
                    <a:lumMod val="5000"/>
                    <a:lumOff val="95000"/>
                  </a:schemeClr>
                </a:gs>
                <a:gs pos="99468">
                  <a:srgbClr val="FEFFFF"/>
                </a:gs>
                <a:gs pos="98937">
                  <a:srgbClr val="FDFEFF"/>
                </a:gs>
                <a:gs pos="69000">
                  <a:srgbClr val="FAFCFE"/>
                </a:gs>
                <a:gs pos="64000">
                  <a:srgbClr val="F5F8FC"/>
                </a:gs>
                <a:gs pos="53000">
                  <a:srgbClr val="EAF0F9"/>
                </a:gs>
                <a:gs pos="43000">
                  <a:srgbClr val="D5E0F2"/>
                </a:gs>
                <a:gs pos="71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Graphic 7">
              <a:extLst>
                <a:ext uri="{FF2B5EF4-FFF2-40B4-BE49-F238E27FC236}">
                  <a16:creationId xmlns:a16="http://schemas.microsoft.com/office/drawing/2014/main" id="{41310CAC-8167-A1F1-C9DD-3C24CDB15DF0}"/>
                </a:ext>
              </a:extLst>
            </p:cNvPr>
            <p:cNvPicPr>
              <a:picLocks noChangeAspect="1"/>
            </p:cNvPicPr>
            <p:nvPr/>
          </p:nvPicPr>
          <p:blipFill rotWithShape="1">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l="23333" t="27591" r="14683" b="12315"/>
            <a:stretch/>
          </p:blipFill>
          <p:spPr>
            <a:xfrm>
              <a:off x="2656700" y="2524332"/>
              <a:ext cx="2195926" cy="2128977"/>
            </a:xfrm>
            <a:prstGeom prst="rect">
              <a:avLst/>
            </a:prstGeom>
          </p:spPr>
        </p:pic>
        <p:pic>
          <p:nvPicPr>
            <p:cNvPr id="9" name="Picture 8" descr="A picture containing outdoor object, fireworks, dark, night sky&#10;&#10;Description automatically generated">
              <a:extLst>
                <a:ext uri="{FF2B5EF4-FFF2-40B4-BE49-F238E27FC236}">
                  <a16:creationId xmlns:a16="http://schemas.microsoft.com/office/drawing/2014/main" id="{75B58500-75AD-48E0-F73F-E654C392581D}"/>
                </a:ext>
              </a:extLst>
            </p:cNvPr>
            <p:cNvPicPr>
              <a:picLocks noChangeAspect="1"/>
            </p:cNvPicPr>
            <p:nvPr/>
          </p:nvPicPr>
          <p:blipFill rotWithShape="1">
            <a:blip r:embed="rId7">
              <a:extLst>
                <a:ext uri="{28A0092B-C50C-407E-A947-70E740481C1C}">
                  <a14:useLocalDpi xmlns:a14="http://schemas.microsoft.com/office/drawing/2010/main" val="0"/>
                </a:ext>
              </a:extLst>
            </a:blip>
            <a:srcRect l="21228" t="24087" r="15618" b="21986"/>
            <a:stretch/>
          </p:blipFill>
          <p:spPr>
            <a:xfrm>
              <a:off x="2767182" y="2673771"/>
              <a:ext cx="1974962" cy="1686394"/>
            </a:xfrm>
            <a:prstGeom prst="rect">
              <a:avLst/>
            </a:prstGeom>
          </p:spPr>
        </p:pic>
        <p:pic>
          <p:nvPicPr>
            <p:cNvPr id="10" name="Picture 2" descr="Subaru Telescope - Universe - Science - Paper Craft - Canon Creative Park |  Телескоп, Бумага, Здания">
              <a:extLst>
                <a:ext uri="{FF2B5EF4-FFF2-40B4-BE49-F238E27FC236}">
                  <a16:creationId xmlns:a16="http://schemas.microsoft.com/office/drawing/2014/main" id="{DD30EB24-824F-9210-1ACE-A91AB54B1017}"/>
                </a:ext>
              </a:extLst>
            </p:cNvPr>
            <p:cNvPicPr>
              <a:picLocks noChangeAspect="1" noChangeArrowheads="1"/>
            </p:cNvPicPr>
            <p:nvPr/>
          </p:nvPicPr>
          <p:blipFill>
            <a:blip r:embed="rId8">
              <a:extLst>
                <a:ext uri="{BEBA8EAE-BF5A-486C-A8C5-ECC9F3942E4B}">
                  <a14:imgProps xmlns:a14="http://schemas.microsoft.com/office/drawing/2010/main">
                    <a14:imgLayer r:embed="rId9">
                      <a14:imgEffect>
                        <a14:backgroundRemoval t="2273" b="95779" l="9903" r="89773">
                          <a14:foregroundMark x1="30519" y1="8117" x2="61526" y2="8117"/>
                          <a14:foregroundMark x1="61526" y1="8117" x2="62338" y2="9253"/>
                          <a14:foregroundMark x1="31818" y1="4870" x2="49026" y2="9903"/>
                          <a14:foregroundMark x1="33766" y1="2273" x2="40747" y2="8117"/>
                          <a14:foregroundMark x1="22890" y1="62175" x2="13961" y2="90584"/>
                          <a14:foregroundMark x1="13961" y1="90584" x2="47078" y2="91721"/>
                          <a14:foregroundMark x1="47078" y1="91721" x2="81656" y2="84903"/>
                          <a14:foregroundMark x1="81656" y1="84903" x2="48539" y2="76786"/>
                          <a14:foregroundMark x1="48539" y1="76786" x2="43344" y2="87013"/>
                          <a14:foregroundMark x1="42695" y1="93344" x2="73377" y2="95779"/>
                          <a14:foregroundMark x1="73377" y1="95779" x2="78247" y2="93344"/>
                          <a14:foregroundMark x1="85227" y1="63474" x2="89123" y2="63474"/>
                        </a14:backgroundRemoval>
                      </a14:imgEffect>
                    </a14:imgLayer>
                  </a14:imgProps>
                </a:ext>
                <a:ext uri="{28A0092B-C50C-407E-A947-70E740481C1C}">
                  <a14:useLocalDpi xmlns:a14="http://schemas.microsoft.com/office/drawing/2010/main" val="0"/>
                </a:ext>
              </a:extLst>
            </a:blip>
            <a:srcRect/>
            <a:stretch>
              <a:fillRect/>
            </a:stretch>
          </p:blipFill>
          <p:spPr bwMode="auto">
            <a:xfrm>
              <a:off x="123274" y="3569637"/>
              <a:ext cx="1558291" cy="1558291"/>
            </a:xfrm>
            <a:prstGeom prst="rect">
              <a:avLst/>
            </a:prstGeom>
            <a:noFill/>
            <a:extLst>
              <a:ext uri="{909E8E84-426E-40DD-AFC4-6F175D3DCCD1}">
                <a14:hiddenFill xmlns:a14="http://schemas.microsoft.com/office/drawing/2010/main">
                  <a:solidFill>
                    <a:srgbClr val="FFFFFF"/>
                  </a:solidFill>
                </a14:hiddenFill>
              </a:ext>
            </a:extLst>
          </p:spPr>
        </p:pic>
      </p:grpSp>
      <p:sp>
        <p:nvSpPr>
          <p:cNvPr id="11" name="TextBox 10">
            <a:extLst>
              <a:ext uri="{FF2B5EF4-FFF2-40B4-BE49-F238E27FC236}">
                <a16:creationId xmlns:a16="http://schemas.microsoft.com/office/drawing/2014/main" id="{180D2B7D-7C15-9B1F-9876-4B7DA63D1DDE}"/>
              </a:ext>
            </a:extLst>
          </p:cNvPr>
          <p:cNvSpPr txBox="1"/>
          <p:nvPr/>
        </p:nvSpPr>
        <p:spPr>
          <a:xfrm>
            <a:off x="1841938" y="485601"/>
            <a:ext cx="8508124" cy="584775"/>
          </a:xfrm>
          <a:prstGeom prst="rect">
            <a:avLst/>
          </a:prstGeom>
          <a:noFill/>
        </p:spPr>
        <p:txBody>
          <a:bodyPr wrap="square" rtlCol="0">
            <a:spAutoFit/>
          </a:bodyPr>
          <a:lstStyle/>
          <a:p>
            <a:pPr algn="ctr"/>
            <a:r>
              <a:rPr lang="en-US" sz="3200" b="1" dirty="0"/>
              <a:t>Single Viewpoint Tomography is Ill-Posed</a:t>
            </a:r>
          </a:p>
        </p:txBody>
      </p:sp>
      <p:pic>
        <p:nvPicPr>
          <p:cNvPr id="31" name="Audio 30">
            <a:extLst>
              <a:ext uri="{FF2B5EF4-FFF2-40B4-BE49-F238E27FC236}">
                <a16:creationId xmlns:a16="http://schemas.microsoft.com/office/drawing/2014/main" id="{991ADFC0-99C6-4617-6027-232928229641}"/>
              </a:ext>
            </a:extLst>
          </p:cNvPr>
          <p:cNvPicPr>
            <a:picLocks noChangeAspect="1"/>
          </p:cNvPicPr>
          <p:nvPr>
            <a:audioFile r:link="rId2"/>
            <p:extLst>
              <p:ext uri="{DAA4B4D4-6D71-4841-9C94-3DE7FCFB9230}">
                <p14:media xmlns:p14="http://schemas.microsoft.com/office/powerpoint/2010/main" r:embed="rId1"/>
              </p:ext>
            </p:extLst>
          </p:nvPr>
        </p:nvPicPr>
        <p:blipFill>
          <a:blip r:embed="rId10"/>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212733263"/>
      </p:ext>
    </p:extLst>
  </p:cSld>
  <p:clrMapOvr>
    <a:masterClrMapping/>
  </p:clrMapOvr>
  <mc:AlternateContent xmlns:mc="http://schemas.openxmlformats.org/markup-compatibility/2006">
    <mc:Choice xmlns:p14="http://schemas.microsoft.com/office/powerpoint/2010/main" Requires="p14">
      <p:transition spd="slow" p14:dur="2000" advTm="5141"/>
    </mc:Choice>
    <mc:Fallback>
      <p:transition spd="slow" advTm="5141"/>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1"/>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31"/>
                </p:tgtEl>
              </p:cMediaNode>
            </p:audio>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06B43E6-93B9-F567-80FE-D971CDA3B875}"/>
              </a:ext>
            </a:extLst>
          </p:cNvPr>
          <p:cNvSpPr>
            <a:spLocks noGrp="1"/>
          </p:cNvSpPr>
          <p:nvPr>
            <p:ph type="sldNum" sz="quarter" idx="12"/>
          </p:nvPr>
        </p:nvSpPr>
        <p:spPr/>
        <p:txBody>
          <a:bodyPr/>
          <a:lstStyle/>
          <a:p>
            <a:fld id="{C14B3421-FB7F-430D-B2BF-E641897222DE}" type="slidenum">
              <a:rPr lang="en-US" smtClean="0"/>
              <a:t>14</a:t>
            </a:fld>
            <a:endParaRPr lang="en-US"/>
          </a:p>
        </p:txBody>
      </p:sp>
      <p:sp>
        <p:nvSpPr>
          <p:cNvPr id="11" name="TextBox 10">
            <a:extLst>
              <a:ext uri="{FF2B5EF4-FFF2-40B4-BE49-F238E27FC236}">
                <a16:creationId xmlns:a16="http://schemas.microsoft.com/office/drawing/2014/main" id="{180D2B7D-7C15-9B1F-9876-4B7DA63D1DDE}"/>
              </a:ext>
            </a:extLst>
          </p:cNvPr>
          <p:cNvSpPr txBox="1"/>
          <p:nvPr/>
        </p:nvSpPr>
        <p:spPr>
          <a:xfrm>
            <a:off x="1841938" y="485601"/>
            <a:ext cx="8508124" cy="584775"/>
          </a:xfrm>
          <a:prstGeom prst="rect">
            <a:avLst/>
          </a:prstGeom>
          <a:noFill/>
        </p:spPr>
        <p:txBody>
          <a:bodyPr wrap="square" rtlCol="0">
            <a:spAutoFit/>
          </a:bodyPr>
          <a:lstStyle/>
          <a:p>
            <a:pPr algn="ctr"/>
            <a:r>
              <a:rPr lang="en-US" sz="3200" b="1" dirty="0"/>
              <a:t>Single Viewpoint Tomography is Ill-Posed</a:t>
            </a:r>
          </a:p>
        </p:txBody>
      </p:sp>
      <p:pic>
        <p:nvPicPr>
          <p:cNvPr id="12" name="Picture 11">
            <a:extLst>
              <a:ext uri="{FF2B5EF4-FFF2-40B4-BE49-F238E27FC236}">
                <a16:creationId xmlns:a16="http://schemas.microsoft.com/office/drawing/2014/main" id="{E1E02933-A2B9-F579-CFE3-AC5892E899A1}"/>
              </a:ext>
            </a:extLst>
          </p:cNvPr>
          <p:cNvPicPr>
            <a:picLocks noChangeAspect="1"/>
          </p:cNvPicPr>
          <p:nvPr/>
        </p:nvPicPr>
        <p:blipFill>
          <a:blip r:embed="rId5"/>
          <a:stretch>
            <a:fillRect/>
          </a:stretch>
        </p:blipFill>
        <p:spPr>
          <a:xfrm>
            <a:off x="731518" y="1987443"/>
            <a:ext cx="4284785" cy="2883113"/>
          </a:xfrm>
          <a:prstGeom prst="rect">
            <a:avLst/>
          </a:prstGeom>
        </p:spPr>
      </p:pic>
      <p:sp>
        <p:nvSpPr>
          <p:cNvPr id="14" name="TextBox 13">
            <a:extLst>
              <a:ext uri="{FF2B5EF4-FFF2-40B4-BE49-F238E27FC236}">
                <a16:creationId xmlns:a16="http://schemas.microsoft.com/office/drawing/2014/main" id="{BA814A4E-C9B3-BA63-0F2E-0BBFA8D4AC26}"/>
              </a:ext>
            </a:extLst>
          </p:cNvPr>
          <p:cNvSpPr txBox="1"/>
          <p:nvPr/>
        </p:nvSpPr>
        <p:spPr>
          <a:xfrm>
            <a:off x="731518" y="5305750"/>
            <a:ext cx="2554014" cy="369332"/>
          </a:xfrm>
          <a:prstGeom prst="rect">
            <a:avLst/>
          </a:prstGeom>
          <a:noFill/>
        </p:spPr>
        <p:txBody>
          <a:bodyPr wrap="square" rtlCol="0">
            <a:spAutoFit/>
          </a:bodyPr>
          <a:lstStyle/>
          <a:p>
            <a:r>
              <a:rPr lang="en-US" dirty="0" err="1"/>
              <a:t>Atcheson</a:t>
            </a:r>
            <a:r>
              <a:rPr lang="en-US" dirty="0"/>
              <a:t> et al. 2009</a:t>
            </a:r>
          </a:p>
        </p:txBody>
      </p:sp>
      <p:pic>
        <p:nvPicPr>
          <p:cNvPr id="15" name="Picture 14">
            <a:extLst>
              <a:ext uri="{FF2B5EF4-FFF2-40B4-BE49-F238E27FC236}">
                <a16:creationId xmlns:a16="http://schemas.microsoft.com/office/drawing/2014/main" id="{5956106E-9A47-BE25-C4FD-EF4FF145294F}"/>
              </a:ext>
            </a:extLst>
          </p:cNvPr>
          <p:cNvPicPr>
            <a:picLocks noChangeAspect="1"/>
          </p:cNvPicPr>
          <p:nvPr/>
        </p:nvPicPr>
        <p:blipFill>
          <a:blip r:embed="rId6"/>
          <a:stretch>
            <a:fillRect/>
          </a:stretch>
        </p:blipFill>
        <p:spPr>
          <a:xfrm>
            <a:off x="7175699" y="1904999"/>
            <a:ext cx="4013200" cy="3048000"/>
          </a:xfrm>
          <a:prstGeom prst="rect">
            <a:avLst/>
          </a:prstGeom>
        </p:spPr>
      </p:pic>
      <p:sp>
        <p:nvSpPr>
          <p:cNvPr id="16" name="TextBox 15">
            <a:extLst>
              <a:ext uri="{FF2B5EF4-FFF2-40B4-BE49-F238E27FC236}">
                <a16:creationId xmlns:a16="http://schemas.microsoft.com/office/drawing/2014/main" id="{3CD44C9F-9B34-630F-DD85-440CB0E6582B}"/>
              </a:ext>
            </a:extLst>
          </p:cNvPr>
          <p:cNvSpPr txBox="1"/>
          <p:nvPr/>
        </p:nvSpPr>
        <p:spPr>
          <a:xfrm>
            <a:off x="7175699" y="5305750"/>
            <a:ext cx="2554014" cy="369332"/>
          </a:xfrm>
          <a:prstGeom prst="rect">
            <a:avLst/>
          </a:prstGeom>
          <a:noFill/>
        </p:spPr>
        <p:txBody>
          <a:bodyPr wrap="square" rtlCol="0">
            <a:spAutoFit/>
          </a:bodyPr>
          <a:lstStyle/>
          <a:p>
            <a:r>
              <a:rPr lang="en-US" dirty="0"/>
              <a:t>Wang et al. 2022</a:t>
            </a:r>
          </a:p>
        </p:txBody>
      </p:sp>
      <p:pic>
        <p:nvPicPr>
          <p:cNvPr id="5" name="Audio 4">
            <a:extLst>
              <a:ext uri="{FF2B5EF4-FFF2-40B4-BE49-F238E27FC236}">
                <a16:creationId xmlns:a16="http://schemas.microsoft.com/office/drawing/2014/main" id="{46355A6F-6FDD-0537-C00C-38E9C794CB91}"/>
              </a:ext>
            </a:extLst>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838577856"/>
      </p:ext>
    </p:extLst>
  </p:cSld>
  <p:clrMapOvr>
    <a:masterClrMapping/>
  </p:clrMapOvr>
  <mc:AlternateContent xmlns:mc="http://schemas.openxmlformats.org/markup-compatibility/2006">
    <mc:Choice xmlns:p14="http://schemas.microsoft.com/office/powerpoint/2010/main" Requires="p14">
      <p:transition spd="slow" p14:dur="2000" advTm="8670"/>
    </mc:Choice>
    <mc:Fallback>
      <p:transition spd="slow" advTm="867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5"/>
                </p:tgtEl>
              </p:cMediaNode>
            </p:audio>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06B43E6-93B9-F567-80FE-D971CDA3B875}"/>
              </a:ext>
            </a:extLst>
          </p:cNvPr>
          <p:cNvSpPr>
            <a:spLocks noGrp="1"/>
          </p:cNvSpPr>
          <p:nvPr>
            <p:ph type="sldNum" sz="quarter" idx="12"/>
          </p:nvPr>
        </p:nvSpPr>
        <p:spPr/>
        <p:txBody>
          <a:bodyPr/>
          <a:lstStyle/>
          <a:p>
            <a:fld id="{C14B3421-FB7F-430D-B2BF-E641897222DE}" type="slidenum">
              <a:rPr lang="en-US" smtClean="0"/>
              <a:t>15</a:t>
            </a:fld>
            <a:endParaRPr lang="en-US"/>
          </a:p>
        </p:txBody>
      </p:sp>
      <p:grpSp>
        <p:nvGrpSpPr>
          <p:cNvPr id="13" name="Group 12">
            <a:extLst>
              <a:ext uri="{FF2B5EF4-FFF2-40B4-BE49-F238E27FC236}">
                <a16:creationId xmlns:a16="http://schemas.microsoft.com/office/drawing/2014/main" id="{12A68818-CCCA-05BC-286C-E694A4489E38}"/>
              </a:ext>
            </a:extLst>
          </p:cNvPr>
          <p:cNvGrpSpPr/>
          <p:nvPr/>
        </p:nvGrpSpPr>
        <p:grpSpPr>
          <a:xfrm>
            <a:off x="91743" y="2575175"/>
            <a:ext cx="5063581" cy="2371895"/>
            <a:chOff x="123274" y="2152808"/>
            <a:chExt cx="6458427" cy="2975120"/>
          </a:xfrm>
        </p:grpSpPr>
        <p:sp>
          <p:nvSpPr>
            <p:cNvPr id="3" name="Trapezoid 2">
              <a:extLst>
                <a:ext uri="{FF2B5EF4-FFF2-40B4-BE49-F238E27FC236}">
                  <a16:creationId xmlns:a16="http://schemas.microsoft.com/office/drawing/2014/main" id="{53A622DD-22CE-3DE9-CBF0-6C0F4FF2DB3C}"/>
                </a:ext>
              </a:extLst>
            </p:cNvPr>
            <p:cNvSpPr/>
            <p:nvPr/>
          </p:nvSpPr>
          <p:spPr>
            <a:xfrm rot="4100412">
              <a:off x="4960099" y="1615564"/>
              <a:ext cx="1084358" cy="2158846"/>
            </a:xfrm>
            <a:prstGeom prst="trapezoid">
              <a:avLst/>
            </a:prstGeom>
            <a:gradFill>
              <a:gsLst>
                <a:gs pos="0">
                  <a:schemeClr val="accent1">
                    <a:lumMod val="5000"/>
                    <a:lumOff val="95000"/>
                  </a:schemeClr>
                </a:gs>
                <a:gs pos="99468">
                  <a:srgbClr val="FEFFFF"/>
                </a:gs>
                <a:gs pos="98937">
                  <a:srgbClr val="FDFEFF"/>
                </a:gs>
                <a:gs pos="69000">
                  <a:srgbClr val="FAFCFE"/>
                </a:gs>
                <a:gs pos="64000">
                  <a:srgbClr val="F5F8FC"/>
                </a:gs>
                <a:gs pos="53000">
                  <a:srgbClr val="EAF0F9"/>
                </a:gs>
                <a:gs pos="43000">
                  <a:srgbClr val="D5E0F2"/>
                </a:gs>
                <a:gs pos="71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rapezoid 3">
              <a:extLst>
                <a:ext uri="{FF2B5EF4-FFF2-40B4-BE49-F238E27FC236}">
                  <a16:creationId xmlns:a16="http://schemas.microsoft.com/office/drawing/2014/main" id="{6C3F3540-ECD1-4292-7D8C-841228677B97}"/>
                </a:ext>
              </a:extLst>
            </p:cNvPr>
            <p:cNvSpPr/>
            <p:nvPr/>
          </p:nvSpPr>
          <p:spPr>
            <a:xfrm rot="7166952">
              <a:off x="4786888" y="3189186"/>
              <a:ext cx="1123259" cy="2199560"/>
            </a:xfrm>
            <a:prstGeom prst="trapezoid">
              <a:avLst/>
            </a:prstGeom>
            <a:gradFill>
              <a:gsLst>
                <a:gs pos="0">
                  <a:schemeClr val="accent1">
                    <a:lumMod val="5000"/>
                    <a:lumOff val="95000"/>
                  </a:schemeClr>
                </a:gs>
                <a:gs pos="99468">
                  <a:srgbClr val="FEFFFF"/>
                </a:gs>
                <a:gs pos="98937">
                  <a:srgbClr val="FDFEFF"/>
                </a:gs>
                <a:gs pos="69000">
                  <a:srgbClr val="FAFCFE"/>
                </a:gs>
                <a:gs pos="64000">
                  <a:srgbClr val="F5F8FC"/>
                </a:gs>
                <a:gs pos="53000">
                  <a:srgbClr val="EAF0F9"/>
                </a:gs>
                <a:gs pos="43000">
                  <a:srgbClr val="D5E0F2"/>
                </a:gs>
                <a:gs pos="71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7AD3F937-DD54-D520-F8CB-4EAE7D369C6B}"/>
                </a:ext>
              </a:extLst>
            </p:cNvPr>
            <p:cNvSpPr txBox="1"/>
            <p:nvPr/>
          </p:nvSpPr>
          <p:spPr>
            <a:xfrm>
              <a:off x="5596436" y="2351073"/>
              <a:ext cx="439443" cy="461665"/>
            </a:xfrm>
            <a:prstGeom prst="rect">
              <a:avLst/>
            </a:prstGeom>
            <a:noFill/>
          </p:spPr>
          <p:txBody>
            <a:bodyPr wrap="square">
              <a:spAutoFit/>
            </a:bodyPr>
            <a:lstStyle/>
            <a:p>
              <a:pPr algn="ctr"/>
              <a:r>
                <a:rPr lang="en-US" sz="2400" b="1" dirty="0"/>
                <a:t>?</a:t>
              </a:r>
              <a:endParaRPr lang="en-US" sz="2400" dirty="0"/>
            </a:p>
          </p:txBody>
        </p:sp>
        <p:sp>
          <p:nvSpPr>
            <p:cNvPr id="6" name="TextBox 5">
              <a:extLst>
                <a:ext uri="{FF2B5EF4-FFF2-40B4-BE49-F238E27FC236}">
                  <a16:creationId xmlns:a16="http://schemas.microsoft.com/office/drawing/2014/main" id="{C5C30AFB-CE92-AADD-50BF-06FB14BE1E8E}"/>
                </a:ext>
              </a:extLst>
            </p:cNvPr>
            <p:cNvSpPr txBox="1"/>
            <p:nvPr/>
          </p:nvSpPr>
          <p:spPr>
            <a:xfrm>
              <a:off x="5439470" y="4194993"/>
              <a:ext cx="439443" cy="461665"/>
            </a:xfrm>
            <a:prstGeom prst="rect">
              <a:avLst/>
            </a:prstGeom>
            <a:noFill/>
          </p:spPr>
          <p:txBody>
            <a:bodyPr wrap="square">
              <a:spAutoFit/>
            </a:bodyPr>
            <a:lstStyle/>
            <a:p>
              <a:pPr algn="ctr"/>
              <a:r>
                <a:rPr lang="en-US" sz="2400" b="1" dirty="0"/>
                <a:t>?</a:t>
              </a:r>
              <a:endParaRPr lang="en-US" sz="2400" dirty="0"/>
            </a:p>
          </p:txBody>
        </p:sp>
        <p:sp>
          <p:nvSpPr>
            <p:cNvPr id="7" name="Trapezoid 6">
              <a:extLst>
                <a:ext uri="{FF2B5EF4-FFF2-40B4-BE49-F238E27FC236}">
                  <a16:creationId xmlns:a16="http://schemas.microsoft.com/office/drawing/2014/main" id="{EF4FD236-417C-1D9B-E960-0EC19AA957CE}"/>
                </a:ext>
              </a:extLst>
            </p:cNvPr>
            <p:cNvSpPr/>
            <p:nvPr/>
          </p:nvSpPr>
          <p:spPr>
            <a:xfrm rot="15327478">
              <a:off x="1298919" y="2859356"/>
              <a:ext cx="1303523" cy="2388017"/>
            </a:xfrm>
            <a:prstGeom prst="trapezoid">
              <a:avLst/>
            </a:prstGeom>
            <a:gradFill>
              <a:gsLst>
                <a:gs pos="0">
                  <a:schemeClr val="accent1">
                    <a:lumMod val="5000"/>
                    <a:lumOff val="95000"/>
                  </a:schemeClr>
                </a:gs>
                <a:gs pos="99468">
                  <a:srgbClr val="FEFFFF"/>
                </a:gs>
                <a:gs pos="98937">
                  <a:srgbClr val="FDFEFF"/>
                </a:gs>
                <a:gs pos="69000">
                  <a:srgbClr val="FAFCFE"/>
                </a:gs>
                <a:gs pos="64000">
                  <a:srgbClr val="F5F8FC"/>
                </a:gs>
                <a:gs pos="53000">
                  <a:srgbClr val="EAF0F9"/>
                </a:gs>
                <a:gs pos="43000">
                  <a:srgbClr val="D5E0F2"/>
                </a:gs>
                <a:gs pos="71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Graphic 7">
              <a:extLst>
                <a:ext uri="{FF2B5EF4-FFF2-40B4-BE49-F238E27FC236}">
                  <a16:creationId xmlns:a16="http://schemas.microsoft.com/office/drawing/2014/main" id="{41310CAC-8167-A1F1-C9DD-3C24CDB15DF0}"/>
                </a:ext>
              </a:extLst>
            </p:cNvPr>
            <p:cNvPicPr>
              <a:picLocks noChangeAspect="1"/>
            </p:cNvPicPr>
            <p:nvPr/>
          </p:nvPicPr>
          <p:blipFill rotWithShape="1">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l="23333" t="27591" r="14683" b="12315"/>
            <a:stretch/>
          </p:blipFill>
          <p:spPr>
            <a:xfrm>
              <a:off x="2656700" y="2524332"/>
              <a:ext cx="2195926" cy="2128977"/>
            </a:xfrm>
            <a:prstGeom prst="rect">
              <a:avLst/>
            </a:prstGeom>
          </p:spPr>
        </p:pic>
        <p:pic>
          <p:nvPicPr>
            <p:cNvPr id="9" name="Picture 8" descr="A picture containing outdoor object, fireworks, dark, night sky&#10;&#10;Description automatically generated">
              <a:extLst>
                <a:ext uri="{FF2B5EF4-FFF2-40B4-BE49-F238E27FC236}">
                  <a16:creationId xmlns:a16="http://schemas.microsoft.com/office/drawing/2014/main" id="{75B58500-75AD-48E0-F73F-E654C392581D}"/>
                </a:ext>
              </a:extLst>
            </p:cNvPr>
            <p:cNvPicPr>
              <a:picLocks noChangeAspect="1"/>
            </p:cNvPicPr>
            <p:nvPr/>
          </p:nvPicPr>
          <p:blipFill rotWithShape="1">
            <a:blip r:embed="rId7">
              <a:extLst>
                <a:ext uri="{28A0092B-C50C-407E-A947-70E740481C1C}">
                  <a14:useLocalDpi xmlns:a14="http://schemas.microsoft.com/office/drawing/2010/main" val="0"/>
                </a:ext>
              </a:extLst>
            </a:blip>
            <a:srcRect l="21228" t="24087" r="15618" b="21986"/>
            <a:stretch/>
          </p:blipFill>
          <p:spPr>
            <a:xfrm>
              <a:off x="2767182" y="2673771"/>
              <a:ext cx="1974962" cy="1686394"/>
            </a:xfrm>
            <a:prstGeom prst="rect">
              <a:avLst/>
            </a:prstGeom>
          </p:spPr>
        </p:pic>
        <p:pic>
          <p:nvPicPr>
            <p:cNvPr id="10" name="Picture 2" descr="Subaru Telescope - Universe - Science - Paper Craft - Canon Creative Park |  Телескоп, Бумага, Здания">
              <a:extLst>
                <a:ext uri="{FF2B5EF4-FFF2-40B4-BE49-F238E27FC236}">
                  <a16:creationId xmlns:a16="http://schemas.microsoft.com/office/drawing/2014/main" id="{DD30EB24-824F-9210-1ACE-A91AB54B1017}"/>
                </a:ext>
              </a:extLst>
            </p:cNvPr>
            <p:cNvPicPr>
              <a:picLocks noChangeAspect="1" noChangeArrowheads="1"/>
            </p:cNvPicPr>
            <p:nvPr/>
          </p:nvPicPr>
          <p:blipFill>
            <a:blip r:embed="rId8">
              <a:extLst>
                <a:ext uri="{BEBA8EAE-BF5A-486C-A8C5-ECC9F3942E4B}">
                  <a14:imgProps xmlns:a14="http://schemas.microsoft.com/office/drawing/2010/main">
                    <a14:imgLayer r:embed="rId9">
                      <a14:imgEffect>
                        <a14:backgroundRemoval t="2273" b="95779" l="9903" r="89773">
                          <a14:foregroundMark x1="30519" y1="8117" x2="61526" y2="8117"/>
                          <a14:foregroundMark x1="61526" y1="8117" x2="62338" y2="9253"/>
                          <a14:foregroundMark x1="31818" y1="4870" x2="49026" y2="9903"/>
                          <a14:foregroundMark x1="33766" y1="2273" x2="40747" y2="8117"/>
                          <a14:foregroundMark x1="22890" y1="62175" x2="13961" y2="90584"/>
                          <a14:foregroundMark x1="13961" y1="90584" x2="47078" y2="91721"/>
                          <a14:foregroundMark x1="47078" y1="91721" x2="81656" y2="84903"/>
                          <a14:foregroundMark x1="81656" y1="84903" x2="48539" y2="76786"/>
                          <a14:foregroundMark x1="48539" y1="76786" x2="43344" y2="87013"/>
                          <a14:foregroundMark x1="42695" y1="93344" x2="73377" y2="95779"/>
                          <a14:foregroundMark x1="73377" y1="95779" x2="78247" y2="93344"/>
                          <a14:foregroundMark x1="85227" y1="63474" x2="89123" y2="63474"/>
                        </a14:backgroundRemoval>
                      </a14:imgEffect>
                    </a14:imgLayer>
                  </a14:imgProps>
                </a:ext>
                <a:ext uri="{28A0092B-C50C-407E-A947-70E740481C1C}">
                  <a14:useLocalDpi xmlns:a14="http://schemas.microsoft.com/office/drawing/2010/main" val="0"/>
                </a:ext>
              </a:extLst>
            </a:blip>
            <a:srcRect/>
            <a:stretch>
              <a:fillRect/>
            </a:stretch>
          </p:blipFill>
          <p:spPr bwMode="auto">
            <a:xfrm>
              <a:off x="123274" y="3569637"/>
              <a:ext cx="1558291" cy="1558291"/>
            </a:xfrm>
            <a:prstGeom prst="rect">
              <a:avLst/>
            </a:prstGeom>
            <a:noFill/>
            <a:extLst>
              <a:ext uri="{909E8E84-426E-40DD-AFC4-6F175D3DCCD1}">
                <a14:hiddenFill xmlns:a14="http://schemas.microsoft.com/office/drawing/2010/main">
                  <a:solidFill>
                    <a:srgbClr val="FFFFFF"/>
                  </a:solidFill>
                </a14:hiddenFill>
              </a:ext>
            </a:extLst>
          </p:spPr>
        </p:pic>
      </p:grpSp>
      <p:sp>
        <p:nvSpPr>
          <p:cNvPr id="11" name="TextBox 10">
            <a:extLst>
              <a:ext uri="{FF2B5EF4-FFF2-40B4-BE49-F238E27FC236}">
                <a16:creationId xmlns:a16="http://schemas.microsoft.com/office/drawing/2014/main" id="{180D2B7D-7C15-9B1F-9876-4B7DA63D1DDE}"/>
              </a:ext>
            </a:extLst>
          </p:cNvPr>
          <p:cNvSpPr txBox="1"/>
          <p:nvPr/>
        </p:nvSpPr>
        <p:spPr>
          <a:xfrm>
            <a:off x="1841938" y="170291"/>
            <a:ext cx="8508124" cy="584775"/>
          </a:xfrm>
          <a:prstGeom prst="rect">
            <a:avLst/>
          </a:prstGeom>
          <a:noFill/>
        </p:spPr>
        <p:txBody>
          <a:bodyPr wrap="square" rtlCol="0">
            <a:spAutoFit/>
          </a:bodyPr>
          <a:lstStyle/>
          <a:p>
            <a:pPr algn="ctr"/>
            <a:r>
              <a:rPr lang="en-US" sz="3200" b="1" dirty="0"/>
              <a:t>Challenge #2: Single Viewpoint is Ill-Posed</a:t>
            </a:r>
          </a:p>
        </p:txBody>
      </p:sp>
      <p:pic>
        <p:nvPicPr>
          <p:cNvPr id="12" name="Picture 11">
            <a:extLst>
              <a:ext uri="{FF2B5EF4-FFF2-40B4-BE49-F238E27FC236}">
                <a16:creationId xmlns:a16="http://schemas.microsoft.com/office/drawing/2014/main" id="{193BA769-677B-44CC-1148-9F12A0D74E23}"/>
              </a:ext>
            </a:extLst>
          </p:cNvPr>
          <p:cNvPicPr>
            <a:picLocks noChangeAspect="1"/>
          </p:cNvPicPr>
          <p:nvPr/>
        </p:nvPicPr>
        <p:blipFill rotWithShape="1">
          <a:blip r:embed="rId10">
            <a:extLst>
              <a:ext uri="{28A0092B-C50C-407E-A947-70E740481C1C}">
                <a14:useLocalDpi xmlns:a14="http://schemas.microsoft.com/office/drawing/2010/main" val="0"/>
              </a:ext>
            </a:extLst>
          </a:blip>
          <a:srcRect l="23829" t="24140" r="18279" b="18729"/>
          <a:stretch/>
        </p:blipFill>
        <p:spPr>
          <a:xfrm>
            <a:off x="7992228" y="1385142"/>
            <a:ext cx="2203694" cy="2174705"/>
          </a:xfrm>
          <a:prstGeom prst="rect">
            <a:avLst/>
          </a:prstGeom>
        </p:spPr>
      </p:pic>
      <p:sp>
        <p:nvSpPr>
          <p:cNvPr id="14" name="TextBox 13">
            <a:extLst>
              <a:ext uri="{FF2B5EF4-FFF2-40B4-BE49-F238E27FC236}">
                <a16:creationId xmlns:a16="http://schemas.microsoft.com/office/drawing/2014/main" id="{1BDE427B-B110-4E37-A5CC-27B517920D63}"/>
              </a:ext>
            </a:extLst>
          </p:cNvPr>
          <p:cNvSpPr txBox="1"/>
          <p:nvPr/>
        </p:nvSpPr>
        <p:spPr>
          <a:xfrm>
            <a:off x="6440213" y="1015810"/>
            <a:ext cx="5087007" cy="369332"/>
          </a:xfrm>
          <a:prstGeom prst="rect">
            <a:avLst/>
          </a:prstGeom>
          <a:noFill/>
        </p:spPr>
        <p:txBody>
          <a:bodyPr wrap="square" rtlCol="0">
            <a:spAutoFit/>
          </a:bodyPr>
          <a:lstStyle/>
          <a:p>
            <a:r>
              <a:rPr lang="en-US" dirty="0"/>
              <a:t>Ingredient 1: Knowledge of Light Source Locations</a:t>
            </a:r>
          </a:p>
        </p:txBody>
      </p:sp>
      <p:sp>
        <p:nvSpPr>
          <p:cNvPr id="15" name="TextBox 14">
            <a:extLst>
              <a:ext uri="{FF2B5EF4-FFF2-40B4-BE49-F238E27FC236}">
                <a16:creationId xmlns:a16="http://schemas.microsoft.com/office/drawing/2014/main" id="{603CF8B1-6B33-06EC-ED11-AADA419289F0}"/>
              </a:ext>
            </a:extLst>
          </p:cNvPr>
          <p:cNvSpPr txBox="1"/>
          <p:nvPr/>
        </p:nvSpPr>
        <p:spPr>
          <a:xfrm>
            <a:off x="6440213" y="4017991"/>
            <a:ext cx="4059622" cy="369332"/>
          </a:xfrm>
          <a:prstGeom prst="rect">
            <a:avLst/>
          </a:prstGeom>
          <a:noFill/>
        </p:spPr>
        <p:txBody>
          <a:bodyPr wrap="square" rtlCol="0">
            <a:spAutoFit/>
          </a:bodyPr>
          <a:lstStyle/>
          <a:p>
            <a:r>
              <a:rPr lang="en-US" dirty="0"/>
              <a:t>Ingredient 2: Neural Representation</a:t>
            </a:r>
          </a:p>
        </p:txBody>
      </p:sp>
      <p:grpSp>
        <p:nvGrpSpPr>
          <p:cNvPr id="16" name="Group 15">
            <a:extLst>
              <a:ext uri="{FF2B5EF4-FFF2-40B4-BE49-F238E27FC236}">
                <a16:creationId xmlns:a16="http://schemas.microsoft.com/office/drawing/2014/main" id="{FCDC426D-4F31-6D13-5BFC-0AA7A785366A}"/>
              </a:ext>
            </a:extLst>
          </p:cNvPr>
          <p:cNvGrpSpPr/>
          <p:nvPr/>
        </p:nvGrpSpPr>
        <p:grpSpPr>
          <a:xfrm>
            <a:off x="6770918" y="4405709"/>
            <a:ext cx="4732935" cy="1932891"/>
            <a:chOff x="3896194" y="2462554"/>
            <a:chExt cx="4732935" cy="1932891"/>
          </a:xfrm>
        </p:grpSpPr>
        <p:grpSp>
          <p:nvGrpSpPr>
            <p:cNvPr id="17" name="Group 16">
              <a:extLst>
                <a:ext uri="{FF2B5EF4-FFF2-40B4-BE49-F238E27FC236}">
                  <a16:creationId xmlns:a16="http://schemas.microsoft.com/office/drawing/2014/main" id="{21B8A542-77D5-73E1-770D-444834F1BA3B}"/>
                </a:ext>
              </a:extLst>
            </p:cNvPr>
            <p:cNvGrpSpPr/>
            <p:nvPr/>
          </p:nvGrpSpPr>
          <p:grpSpPr>
            <a:xfrm>
              <a:off x="3896194" y="2462554"/>
              <a:ext cx="4732935" cy="1932891"/>
              <a:chOff x="3896194" y="2462554"/>
              <a:chExt cx="4732935" cy="1932891"/>
            </a:xfrm>
          </p:grpSpPr>
          <p:pic>
            <p:nvPicPr>
              <p:cNvPr id="19" name="Picture 18">
                <a:extLst>
                  <a:ext uri="{FF2B5EF4-FFF2-40B4-BE49-F238E27FC236}">
                    <a16:creationId xmlns:a16="http://schemas.microsoft.com/office/drawing/2014/main" id="{9F244E9A-8737-7EA9-3F2D-646711C1D200}"/>
                  </a:ext>
                </a:extLst>
              </p:cNvPr>
              <p:cNvPicPr>
                <a:picLocks noChangeAspect="1"/>
              </p:cNvPicPr>
              <p:nvPr/>
            </p:nvPicPr>
            <p:blipFill>
              <a:blip r:embed="rId11"/>
              <a:stretch>
                <a:fillRect/>
              </a:stretch>
            </p:blipFill>
            <p:spPr>
              <a:xfrm>
                <a:off x="3896194" y="2462554"/>
                <a:ext cx="4732935" cy="1932891"/>
              </a:xfrm>
              <a:prstGeom prst="rect">
                <a:avLst/>
              </a:prstGeom>
            </p:spPr>
          </p:pic>
          <p:sp>
            <p:nvSpPr>
              <p:cNvPr id="20" name="Rectangle 19">
                <a:extLst>
                  <a:ext uri="{FF2B5EF4-FFF2-40B4-BE49-F238E27FC236}">
                    <a16:creationId xmlns:a16="http://schemas.microsoft.com/office/drawing/2014/main" id="{183ED84B-7CF7-56A7-922F-65E7D714334E}"/>
                  </a:ext>
                </a:extLst>
              </p:cNvPr>
              <p:cNvSpPr/>
              <p:nvPr/>
            </p:nvSpPr>
            <p:spPr>
              <a:xfrm>
                <a:off x="7528034" y="3429000"/>
                <a:ext cx="457200" cy="40202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mc:AlternateContent xmlns:mc="http://schemas.openxmlformats.org/markup-compatibility/2006" xmlns:a14="http://schemas.microsoft.com/office/drawing/2010/main">
          <mc:Choice Requires="a14">
            <p:sp>
              <p:nvSpPr>
                <p:cNvPr id="18" name="TextBox 17">
                  <a:extLst>
                    <a:ext uri="{FF2B5EF4-FFF2-40B4-BE49-F238E27FC236}">
                      <a16:creationId xmlns:a16="http://schemas.microsoft.com/office/drawing/2014/main" id="{E12FE936-5343-EC86-41B7-6715F517A1B3}"/>
                    </a:ext>
                  </a:extLst>
                </p:cNvPr>
                <p:cNvSpPr txBox="1"/>
                <p:nvPr/>
              </p:nvSpPr>
              <p:spPr>
                <a:xfrm>
                  <a:off x="7114301" y="3246245"/>
                  <a:ext cx="1195114" cy="523220"/>
                </a:xfrm>
                <a:prstGeom prst="rect">
                  <a:avLst/>
                </a:prstGeom>
                <a:noFill/>
              </p:spPr>
              <p:txBody>
                <a:bodyPr wrap="square">
                  <a:spAutoFit/>
                </a:bodyPr>
                <a:lstStyle/>
                <a:p>
                  <a:pPr algn="ctr"/>
                  <a14:m>
                    <m:oMath xmlns:m="http://schemas.openxmlformats.org/officeDocument/2006/math">
                      <m:acc>
                        <m:accPr>
                          <m:chr m:val="̂"/>
                          <m:ctrlPr>
                            <a:rPr lang="el-GR" sz="2800" b="1" i="1" smtClean="0">
                              <a:solidFill>
                                <a:schemeClr val="tx1"/>
                              </a:solidFill>
                              <a:latin typeface="Cambria Math" panose="02040503050406030204" pitchFamily="18" charset="0"/>
                              <a:ea typeface="Cambria Math" panose="02040503050406030204" pitchFamily="18" charset="0"/>
                            </a:rPr>
                          </m:ctrlPr>
                        </m:accPr>
                        <m:e>
                          <m:r>
                            <m:rPr>
                              <m:nor/>
                            </m:rPr>
                            <a:rPr lang="el-GR" sz="2800" b="1" dirty="0" smtClean="0">
                              <a:solidFill>
                                <a:schemeClr val="tx1"/>
                              </a:solidFill>
                            </a:rPr>
                            <m:t>η</m:t>
                          </m:r>
                        </m:e>
                      </m:acc>
                    </m:oMath>
                  </a14:m>
                  <a:r>
                    <a:rPr lang="en-US" sz="2800" b="1" dirty="0"/>
                    <a:t>(x)</a:t>
                  </a:r>
                </a:p>
              </p:txBody>
            </p:sp>
          </mc:Choice>
          <mc:Fallback xmlns="">
            <p:sp>
              <p:nvSpPr>
                <p:cNvPr id="6" name="TextBox 5">
                  <a:extLst>
                    <a:ext uri="{FF2B5EF4-FFF2-40B4-BE49-F238E27FC236}">
                      <a16:creationId xmlns:a16="http://schemas.microsoft.com/office/drawing/2014/main" id="{16739ADF-E4DC-74E5-585B-241D1907863E}"/>
                    </a:ext>
                  </a:extLst>
                </p:cNvPr>
                <p:cNvSpPr txBox="1">
                  <a:spLocks noRot="1" noChangeAspect="1" noMove="1" noResize="1" noEditPoints="1" noAdjustHandles="1" noChangeArrowheads="1" noChangeShapeType="1" noTextEdit="1"/>
                </p:cNvSpPr>
                <p:nvPr/>
              </p:nvSpPr>
              <p:spPr>
                <a:xfrm>
                  <a:off x="7114301" y="3246245"/>
                  <a:ext cx="1195114" cy="523220"/>
                </a:xfrm>
                <a:prstGeom prst="rect">
                  <a:avLst/>
                </a:prstGeom>
                <a:blipFill>
                  <a:blip r:embed="rId12"/>
                  <a:stretch>
                    <a:fillRect t="-11905" b="-30952"/>
                  </a:stretch>
                </a:blipFill>
              </p:spPr>
              <p:txBody>
                <a:bodyPr/>
                <a:lstStyle/>
                <a:p>
                  <a:r>
                    <a:rPr lang="en-US">
                      <a:noFill/>
                    </a:rPr>
                    <a:t> </a:t>
                  </a:r>
                </a:p>
              </p:txBody>
            </p:sp>
          </mc:Fallback>
        </mc:AlternateContent>
      </p:grpSp>
      <p:sp>
        <p:nvSpPr>
          <p:cNvPr id="21" name="Rectangle 20">
            <a:extLst>
              <a:ext uri="{FF2B5EF4-FFF2-40B4-BE49-F238E27FC236}">
                <a16:creationId xmlns:a16="http://schemas.microsoft.com/office/drawing/2014/main" id="{58A90839-E50F-0959-C3B6-D1E4C354861E}"/>
              </a:ext>
            </a:extLst>
          </p:cNvPr>
          <p:cNvSpPr/>
          <p:nvPr/>
        </p:nvSpPr>
        <p:spPr>
          <a:xfrm>
            <a:off x="6113079" y="1015810"/>
            <a:ext cx="5476757" cy="2564743"/>
          </a:xfrm>
          <a:prstGeom prst="rect">
            <a:avLst/>
          </a:prstGeom>
          <a:noFill/>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n-US"/>
          </a:p>
        </p:txBody>
      </p:sp>
      <p:pic>
        <p:nvPicPr>
          <p:cNvPr id="24" name="Audio 23">
            <a:extLst>
              <a:ext uri="{FF2B5EF4-FFF2-40B4-BE49-F238E27FC236}">
                <a16:creationId xmlns:a16="http://schemas.microsoft.com/office/drawing/2014/main" id="{1A748B4E-6E67-2166-6073-576AD332455B}"/>
              </a:ext>
            </a:extLst>
          </p:cNvPr>
          <p:cNvPicPr>
            <a:picLocks noChangeAspect="1"/>
          </p:cNvPicPr>
          <p:nvPr>
            <a:audioFile r:link="rId2"/>
            <p:extLst>
              <p:ext uri="{DAA4B4D4-6D71-4841-9C94-3DE7FCFB9230}">
                <p14:media xmlns:p14="http://schemas.microsoft.com/office/powerpoint/2010/main" r:embed="rId1"/>
              </p:ext>
            </p:extLst>
          </p:nvPr>
        </p:nvPicPr>
        <p:blipFill>
          <a:blip r:embed="rId13"/>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643098069"/>
      </p:ext>
    </p:extLst>
  </p:cSld>
  <p:clrMapOvr>
    <a:masterClrMapping/>
  </p:clrMapOvr>
  <mc:AlternateContent xmlns:mc="http://schemas.openxmlformats.org/markup-compatibility/2006">
    <mc:Choice xmlns:p14="http://schemas.microsoft.com/office/powerpoint/2010/main" Requires="p14">
      <p:transition spd="slow" p14:dur="2000" advTm="17544"/>
    </mc:Choice>
    <mc:Fallback>
      <p:transition spd="slow" advTm="17544"/>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24"/>
                </p:tgtEl>
              </p:cMediaNode>
            </p:audio>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06B43E6-93B9-F567-80FE-D971CDA3B875}"/>
              </a:ext>
            </a:extLst>
          </p:cNvPr>
          <p:cNvSpPr>
            <a:spLocks noGrp="1"/>
          </p:cNvSpPr>
          <p:nvPr>
            <p:ph type="sldNum" sz="quarter" idx="12"/>
          </p:nvPr>
        </p:nvSpPr>
        <p:spPr/>
        <p:txBody>
          <a:bodyPr/>
          <a:lstStyle/>
          <a:p>
            <a:fld id="{C14B3421-FB7F-430D-B2BF-E641897222DE}" type="slidenum">
              <a:rPr lang="en-US" smtClean="0"/>
              <a:t>16</a:t>
            </a:fld>
            <a:endParaRPr lang="en-US"/>
          </a:p>
        </p:txBody>
      </p:sp>
      <p:grpSp>
        <p:nvGrpSpPr>
          <p:cNvPr id="13" name="Group 12">
            <a:extLst>
              <a:ext uri="{FF2B5EF4-FFF2-40B4-BE49-F238E27FC236}">
                <a16:creationId xmlns:a16="http://schemas.microsoft.com/office/drawing/2014/main" id="{12A68818-CCCA-05BC-286C-E694A4489E38}"/>
              </a:ext>
            </a:extLst>
          </p:cNvPr>
          <p:cNvGrpSpPr/>
          <p:nvPr/>
        </p:nvGrpSpPr>
        <p:grpSpPr>
          <a:xfrm>
            <a:off x="91743" y="2575175"/>
            <a:ext cx="5063581" cy="2371895"/>
            <a:chOff x="123274" y="2152808"/>
            <a:chExt cx="6458427" cy="2975120"/>
          </a:xfrm>
        </p:grpSpPr>
        <p:sp>
          <p:nvSpPr>
            <p:cNvPr id="3" name="Trapezoid 2">
              <a:extLst>
                <a:ext uri="{FF2B5EF4-FFF2-40B4-BE49-F238E27FC236}">
                  <a16:creationId xmlns:a16="http://schemas.microsoft.com/office/drawing/2014/main" id="{53A622DD-22CE-3DE9-CBF0-6C0F4FF2DB3C}"/>
                </a:ext>
              </a:extLst>
            </p:cNvPr>
            <p:cNvSpPr/>
            <p:nvPr/>
          </p:nvSpPr>
          <p:spPr>
            <a:xfrm rot="4100412">
              <a:off x="4960099" y="1615564"/>
              <a:ext cx="1084358" cy="2158846"/>
            </a:xfrm>
            <a:prstGeom prst="trapezoid">
              <a:avLst/>
            </a:prstGeom>
            <a:gradFill>
              <a:gsLst>
                <a:gs pos="0">
                  <a:schemeClr val="accent1">
                    <a:lumMod val="5000"/>
                    <a:lumOff val="95000"/>
                  </a:schemeClr>
                </a:gs>
                <a:gs pos="99468">
                  <a:srgbClr val="FEFFFF"/>
                </a:gs>
                <a:gs pos="98937">
                  <a:srgbClr val="FDFEFF"/>
                </a:gs>
                <a:gs pos="69000">
                  <a:srgbClr val="FAFCFE"/>
                </a:gs>
                <a:gs pos="64000">
                  <a:srgbClr val="F5F8FC"/>
                </a:gs>
                <a:gs pos="53000">
                  <a:srgbClr val="EAF0F9"/>
                </a:gs>
                <a:gs pos="43000">
                  <a:srgbClr val="D5E0F2"/>
                </a:gs>
                <a:gs pos="71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rapezoid 3">
              <a:extLst>
                <a:ext uri="{FF2B5EF4-FFF2-40B4-BE49-F238E27FC236}">
                  <a16:creationId xmlns:a16="http://schemas.microsoft.com/office/drawing/2014/main" id="{6C3F3540-ECD1-4292-7D8C-841228677B97}"/>
                </a:ext>
              </a:extLst>
            </p:cNvPr>
            <p:cNvSpPr/>
            <p:nvPr/>
          </p:nvSpPr>
          <p:spPr>
            <a:xfrm rot="7166952">
              <a:off x="4786888" y="3189186"/>
              <a:ext cx="1123259" cy="2199560"/>
            </a:xfrm>
            <a:prstGeom prst="trapezoid">
              <a:avLst/>
            </a:prstGeom>
            <a:gradFill>
              <a:gsLst>
                <a:gs pos="0">
                  <a:schemeClr val="accent1">
                    <a:lumMod val="5000"/>
                    <a:lumOff val="95000"/>
                  </a:schemeClr>
                </a:gs>
                <a:gs pos="99468">
                  <a:srgbClr val="FEFFFF"/>
                </a:gs>
                <a:gs pos="98937">
                  <a:srgbClr val="FDFEFF"/>
                </a:gs>
                <a:gs pos="69000">
                  <a:srgbClr val="FAFCFE"/>
                </a:gs>
                <a:gs pos="64000">
                  <a:srgbClr val="F5F8FC"/>
                </a:gs>
                <a:gs pos="53000">
                  <a:srgbClr val="EAF0F9"/>
                </a:gs>
                <a:gs pos="43000">
                  <a:srgbClr val="D5E0F2"/>
                </a:gs>
                <a:gs pos="71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7AD3F937-DD54-D520-F8CB-4EAE7D369C6B}"/>
                </a:ext>
              </a:extLst>
            </p:cNvPr>
            <p:cNvSpPr txBox="1"/>
            <p:nvPr/>
          </p:nvSpPr>
          <p:spPr>
            <a:xfrm>
              <a:off x="5596436" y="2351073"/>
              <a:ext cx="439443" cy="461665"/>
            </a:xfrm>
            <a:prstGeom prst="rect">
              <a:avLst/>
            </a:prstGeom>
            <a:noFill/>
          </p:spPr>
          <p:txBody>
            <a:bodyPr wrap="square">
              <a:spAutoFit/>
            </a:bodyPr>
            <a:lstStyle/>
            <a:p>
              <a:pPr algn="ctr"/>
              <a:r>
                <a:rPr lang="en-US" sz="2400" b="1" dirty="0"/>
                <a:t>?</a:t>
              </a:r>
              <a:endParaRPr lang="en-US" sz="2400" dirty="0"/>
            </a:p>
          </p:txBody>
        </p:sp>
        <p:sp>
          <p:nvSpPr>
            <p:cNvPr id="6" name="TextBox 5">
              <a:extLst>
                <a:ext uri="{FF2B5EF4-FFF2-40B4-BE49-F238E27FC236}">
                  <a16:creationId xmlns:a16="http://schemas.microsoft.com/office/drawing/2014/main" id="{C5C30AFB-CE92-AADD-50BF-06FB14BE1E8E}"/>
                </a:ext>
              </a:extLst>
            </p:cNvPr>
            <p:cNvSpPr txBox="1"/>
            <p:nvPr/>
          </p:nvSpPr>
          <p:spPr>
            <a:xfrm>
              <a:off x="5439470" y="4194993"/>
              <a:ext cx="439443" cy="461665"/>
            </a:xfrm>
            <a:prstGeom prst="rect">
              <a:avLst/>
            </a:prstGeom>
            <a:noFill/>
          </p:spPr>
          <p:txBody>
            <a:bodyPr wrap="square">
              <a:spAutoFit/>
            </a:bodyPr>
            <a:lstStyle/>
            <a:p>
              <a:pPr algn="ctr"/>
              <a:r>
                <a:rPr lang="en-US" sz="2400" b="1" dirty="0"/>
                <a:t>?</a:t>
              </a:r>
              <a:endParaRPr lang="en-US" sz="2400" dirty="0"/>
            </a:p>
          </p:txBody>
        </p:sp>
        <p:sp>
          <p:nvSpPr>
            <p:cNvPr id="7" name="Trapezoid 6">
              <a:extLst>
                <a:ext uri="{FF2B5EF4-FFF2-40B4-BE49-F238E27FC236}">
                  <a16:creationId xmlns:a16="http://schemas.microsoft.com/office/drawing/2014/main" id="{EF4FD236-417C-1D9B-E960-0EC19AA957CE}"/>
                </a:ext>
              </a:extLst>
            </p:cNvPr>
            <p:cNvSpPr/>
            <p:nvPr/>
          </p:nvSpPr>
          <p:spPr>
            <a:xfrm rot="15327478">
              <a:off x="1298919" y="2859356"/>
              <a:ext cx="1303523" cy="2388017"/>
            </a:xfrm>
            <a:prstGeom prst="trapezoid">
              <a:avLst/>
            </a:prstGeom>
            <a:gradFill>
              <a:gsLst>
                <a:gs pos="0">
                  <a:schemeClr val="accent1">
                    <a:lumMod val="5000"/>
                    <a:lumOff val="95000"/>
                  </a:schemeClr>
                </a:gs>
                <a:gs pos="99468">
                  <a:srgbClr val="FEFFFF"/>
                </a:gs>
                <a:gs pos="98937">
                  <a:srgbClr val="FDFEFF"/>
                </a:gs>
                <a:gs pos="69000">
                  <a:srgbClr val="FAFCFE"/>
                </a:gs>
                <a:gs pos="64000">
                  <a:srgbClr val="F5F8FC"/>
                </a:gs>
                <a:gs pos="53000">
                  <a:srgbClr val="EAF0F9"/>
                </a:gs>
                <a:gs pos="43000">
                  <a:srgbClr val="D5E0F2"/>
                </a:gs>
                <a:gs pos="71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Graphic 7">
              <a:extLst>
                <a:ext uri="{FF2B5EF4-FFF2-40B4-BE49-F238E27FC236}">
                  <a16:creationId xmlns:a16="http://schemas.microsoft.com/office/drawing/2014/main" id="{41310CAC-8167-A1F1-C9DD-3C24CDB15DF0}"/>
                </a:ext>
              </a:extLst>
            </p:cNvPr>
            <p:cNvPicPr>
              <a:picLocks noChangeAspect="1"/>
            </p:cNvPicPr>
            <p:nvPr/>
          </p:nvPicPr>
          <p:blipFill rotWithShape="1">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l="23333" t="27591" r="14683" b="12315"/>
            <a:stretch/>
          </p:blipFill>
          <p:spPr>
            <a:xfrm>
              <a:off x="2656700" y="2524332"/>
              <a:ext cx="2195926" cy="2128977"/>
            </a:xfrm>
            <a:prstGeom prst="rect">
              <a:avLst/>
            </a:prstGeom>
          </p:spPr>
        </p:pic>
        <p:pic>
          <p:nvPicPr>
            <p:cNvPr id="9" name="Picture 8" descr="A picture containing outdoor object, fireworks, dark, night sky&#10;&#10;Description automatically generated">
              <a:extLst>
                <a:ext uri="{FF2B5EF4-FFF2-40B4-BE49-F238E27FC236}">
                  <a16:creationId xmlns:a16="http://schemas.microsoft.com/office/drawing/2014/main" id="{75B58500-75AD-48E0-F73F-E654C392581D}"/>
                </a:ext>
              </a:extLst>
            </p:cNvPr>
            <p:cNvPicPr>
              <a:picLocks noChangeAspect="1"/>
            </p:cNvPicPr>
            <p:nvPr/>
          </p:nvPicPr>
          <p:blipFill rotWithShape="1">
            <a:blip r:embed="rId7">
              <a:extLst>
                <a:ext uri="{28A0092B-C50C-407E-A947-70E740481C1C}">
                  <a14:useLocalDpi xmlns:a14="http://schemas.microsoft.com/office/drawing/2010/main" val="0"/>
                </a:ext>
              </a:extLst>
            </a:blip>
            <a:srcRect l="21228" t="24087" r="15618" b="21986"/>
            <a:stretch/>
          </p:blipFill>
          <p:spPr>
            <a:xfrm>
              <a:off x="2767182" y="2673771"/>
              <a:ext cx="1974962" cy="1686394"/>
            </a:xfrm>
            <a:prstGeom prst="rect">
              <a:avLst/>
            </a:prstGeom>
          </p:spPr>
        </p:pic>
        <p:pic>
          <p:nvPicPr>
            <p:cNvPr id="10" name="Picture 2" descr="Subaru Telescope - Universe - Science - Paper Craft - Canon Creative Park |  Телескоп, Бумага, Здания">
              <a:extLst>
                <a:ext uri="{FF2B5EF4-FFF2-40B4-BE49-F238E27FC236}">
                  <a16:creationId xmlns:a16="http://schemas.microsoft.com/office/drawing/2014/main" id="{DD30EB24-824F-9210-1ACE-A91AB54B1017}"/>
                </a:ext>
              </a:extLst>
            </p:cNvPr>
            <p:cNvPicPr>
              <a:picLocks noChangeAspect="1" noChangeArrowheads="1"/>
            </p:cNvPicPr>
            <p:nvPr/>
          </p:nvPicPr>
          <p:blipFill>
            <a:blip r:embed="rId8">
              <a:extLst>
                <a:ext uri="{BEBA8EAE-BF5A-486C-A8C5-ECC9F3942E4B}">
                  <a14:imgProps xmlns:a14="http://schemas.microsoft.com/office/drawing/2010/main">
                    <a14:imgLayer r:embed="rId9">
                      <a14:imgEffect>
                        <a14:backgroundRemoval t="2273" b="95779" l="9903" r="89773">
                          <a14:foregroundMark x1="30519" y1="8117" x2="61526" y2="8117"/>
                          <a14:foregroundMark x1="61526" y1="8117" x2="62338" y2="9253"/>
                          <a14:foregroundMark x1="31818" y1="4870" x2="49026" y2="9903"/>
                          <a14:foregroundMark x1="33766" y1="2273" x2="40747" y2="8117"/>
                          <a14:foregroundMark x1="22890" y1="62175" x2="13961" y2="90584"/>
                          <a14:foregroundMark x1="13961" y1="90584" x2="47078" y2="91721"/>
                          <a14:foregroundMark x1="47078" y1="91721" x2="81656" y2="84903"/>
                          <a14:foregroundMark x1="81656" y1="84903" x2="48539" y2="76786"/>
                          <a14:foregroundMark x1="48539" y1="76786" x2="43344" y2="87013"/>
                          <a14:foregroundMark x1="42695" y1="93344" x2="73377" y2="95779"/>
                          <a14:foregroundMark x1="73377" y1="95779" x2="78247" y2="93344"/>
                          <a14:foregroundMark x1="85227" y1="63474" x2="89123" y2="63474"/>
                        </a14:backgroundRemoval>
                      </a14:imgEffect>
                    </a14:imgLayer>
                  </a14:imgProps>
                </a:ext>
                <a:ext uri="{28A0092B-C50C-407E-A947-70E740481C1C}">
                  <a14:useLocalDpi xmlns:a14="http://schemas.microsoft.com/office/drawing/2010/main" val="0"/>
                </a:ext>
              </a:extLst>
            </a:blip>
            <a:srcRect/>
            <a:stretch>
              <a:fillRect/>
            </a:stretch>
          </p:blipFill>
          <p:spPr bwMode="auto">
            <a:xfrm>
              <a:off x="123274" y="3569637"/>
              <a:ext cx="1558291" cy="1558291"/>
            </a:xfrm>
            <a:prstGeom prst="rect">
              <a:avLst/>
            </a:prstGeom>
            <a:noFill/>
            <a:extLst>
              <a:ext uri="{909E8E84-426E-40DD-AFC4-6F175D3DCCD1}">
                <a14:hiddenFill xmlns:a14="http://schemas.microsoft.com/office/drawing/2010/main">
                  <a:solidFill>
                    <a:srgbClr val="FFFFFF"/>
                  </a:solidFill>
                </a14:hiddenFill>
              </a:ext>
            </a:extLst>
          </p:spPr>
        </p:pic>
      </p:grpSp>
      <p:sp>
        <p:nvSpPr>
          <p:cNvPr id="11" name="TextBox 10">
            <a:extLst>
              <a:ext uri="{FF2B5EF4-FFF2-40B4-BE49-F238E27FC236}">
                <a16:creationId xmlns:a16="http://schemas.microsoft.com/office/drawing/2014/main" id="{180D2B7D-7C15-9B1F-9876-4B7DA63D1DDE}"/>
              </a:ext>
            </a:extLst>
          </p:cNvPr>
          <p:cNvSpPr txBox="1"/>
          <p:nvPr/>
        </p:nvSpPr>
        <p:spPr>
          <a:xfrm>
            <a:off x="1841938" y="170291"/>
            <a:ext cx="8508124" cy="584775"/>
          </a:xfrm>
          <a:prstGeom prst="rect">
            <a:avLst/>
          </a:prstGeom>
          <a:noFill/>
        </p:spPr>
        <p:txBody>
          <a:bodyPr wrap="square" rtlCol="0">
            <a:spAutoFit/>
          </a:bodyPr>
          <a:lstStyle/>
          <a:p>
            <a:pPr algn="ctr"/>
            <a:r>
              <a:rPr lang="en-US" sz="3200" b="1" dirty="0"/>
              <a:t>Challenge #2: Single Viewpoint is Ill-Posed</a:t>
            </a:r>
          </a:p>
        </p:txBody>
      </p:sp>
      <p:pic>
        <p:nvPicPr>
          <p:cNvPr id="12" name="Picture 11">
            <a:extLst>
              <a:ext uri="{FF2B5EF4-FFF2-40B4-BE49-F238E27FC236}">
                <a16:creationId xmlns:a16="http://schemas.microsoft.com/office/drawing/2014/main" id="{193BA769-677B-44CC-1148-9F12A0D74E23}"/>
              </a:ext>
            </a:extLst>
          </p:cNvPr>
          <p:cNvPicPr>
            <a:picLocks noChangeAspect="1"/>
          </p:cNvPicPr>
          <p:nvPr/>
        </p:nvPicPr>
        <p:blipFill rotWithShape="1">
          <a:blip r:embed="rId10">
            <a:extLst>
              <a:ext uri="{28A0092B-C50C-407E-A947-70E740481C1C}">
                <a14:useLocalDpi xmlns:a14="http://schemas.microsoft.com/office/drawing/2010/main" val="0"/>
              </a:ext>
            </a:extLst>
          </a:blip>
          <a:srcRect l="23829" t="24140" r="18279" b="18729"/>
          <a:stretch/>
        </p:blipFill>
        <p:spPr>
          <a:xfrm>
            <a:off x="7992228" y="1385142"/>
            <a:ext cx="2203694" cy="2174705"/>
          </a:xfrm>
          <a:prstGeom prst="rect">
            <a:avLst/>
          </a:prstGeom>
        </p:spPr>
      </p:pic>
      <p:sp>
        <p:nvSpPr>
          <p:cNvPr id="14" name="TextBox 13">
            <a:extLst>
              <a:ext uri="{FF2B5EF4-FFF2-40B4-BE49-F238E27FC236}">
                <a16:creationId xmlns:a16="http://schemas.microsoft.com/office/drawing/2014/main" id="{1BDE427B-B110-4E37-A5CC-27B517920D63}"/>
              </a:ext>
            </a:extLst>
          </p:cNvPr>
          <p:cNvSpPr txBox="1"/>
          <p:nvPr/>
        </p:nvSpPr>
        <p:spPr>
          <a:xfrm>
            <a:off x="6440213" y="1015810"/>
            <a:ext cx="5087007" cy="369332"/>
          </a:xfrm>
          <a:prstGeom prst="rect">
            <a:avLst/>
          </a:prstGeom>
          <a:noFill/>
        </p:spPr>
        <p:txBody>
          <a:bodyPr wrap="square" rtlCol="0">
            <a:spAutoFit/>
          </a:bodyPr>
          <a:lstStyle/>
          <a:p>
            <a:r>
              <a:rPr lang="en-US" dirty="0"/>
              <a:t>Ingredient 1: Knowledge of Light Source Locations</a:t>
            </a:r>
          </a:p>
        </p:txBody>
      </p:sp>
      <p:sp>
        <p:nvSpPr>
          <p:cNvPr id="15" name="TextBox 14">
            <a:extLst>
              <a:ext uri="{FF2B5EF4-FFF2-40B4-BE49-F238E27FC236}">
                <a16:creationId xmlns:a16="http://schemas.microsoft.com/office/drawing/2014/main" id="{603CF8B1-6B33-06EC-ED11-AADA419289F0}"/>
              </a:ext>
            </a:extLst>
          </p:cNvPr>
          <p:cNvSpPr txBox="1"/>
          <p:nvPr/>
        </p:nvSpPr>
        <p:spPr>
          <a:xfrm>
            <a:off x="6440213" y="4017991"/>
            <a:ext cx="4059622" cy="369332"/>
          </a:xfrm>
          <a:prstGeom prst="rect">
            <a:avLst/>
          </a:prstGeom>
          <a:noFill/>
        </p:spPr>
        <p:txBody>
          <a:bodyPr wrap="square" rtlCol="0">
            <a:spAutoFit/>
          </a:bodyPr>
          <a:lstStyle/>
          <a:p>
            <a:r>
              <a:rPr lang="en-US" dirty="0"/>
              <a:t>Ingredient 2: Neural Representation</a:t>
            </a:r>
          </a:p>
        </p:txBody>
      </p:sp>
      <p:grpSp>
        <p:nvGrpSpPr>
          <p:cNvPr id="16" name="Group 15">
            <a:extLst>
              <a:ext uri="{FF2B5EF4-FFF2-40B4-BE49-F238E27FC236}">
                <a16:creationId xmlns:a16="http://schemas.microsoft.com/office/drawing/2014/main" id="{FCDC426D-4F31-6D13-5BFC-0AA7A785366A}"/>
              </a:ext>
            </a:extLst>
          </p:cNvPr>
          <p:cNvGrpSpPr/>
          <p:nvPr/>
        </p:nvGrpSpPr>
        <p:grpSpPr>
          <a:xfrm>
            <a:off x="6770918" y="4405709"/>
            <a:ext cx="4732935" cy="1932891"/>
            <a:chOff x="3896194" y="2462554"/>
            <a:chExt cx="4732935" cy="1932891"/>
          </a:xfrm>
        </p:grpSpPr>
        <p:grpSp>
          <p:nvGrpSpPr>
            <p:cNvPr id="17" name="Group 16">
              <a:extLst>
                <a:ext uri="{FF2B5EF4-FFF2-40B4-BE49-F238E27FC236}">
                  <a16:creationId xmlns:a16="http://schemas.microsoft.com/office/drawing/2014/main" id="{21B8A542-77D5-73E1-770D-444834F1BA3B}"/>
                </a:ext>
              </a:extLst>
            </p:cNvPr>
            <p:cNvGrpSpPr/>
            <p:nvPr/>
          </p:nvGrpSpPr>
          <p:grpSpPr>
            <a:xfrm>
              <a:off x="3896194" y="2462554"/>
              <a:ext cx="4732935" cy="1932891"/>
              <a:chOff x="3896194" y="2462554"/>
              <a:chExt cx="4732935" cy="1932891"/>
            </a:xfrm>
          </p:grpSpPr>
          <p:pic>
            <p:nvPicPr>
              <p:cNvPr id="19" name="Picture 18">
                <a:extLst>
                  <a:ext uri="{FF2B5EF4-FFF2-40B4-BE49-F238E27FC236}">
                    <a16:creationId xmlns:a16="http://schemas.microsoft.com/office/drawing/2014/main" id="{9F244E9A-8737-7EA9-3F2D-646711C1D200}"/>
                  </a:ext>
                </a:extLst>
              </p:cNvPr>
              <p:cNvPicPr>
                <a:picLocks noChangeAspect="1"/>
              </p:cNvPicPr>
              <p:nvPr/>
            </p:nvPicPr>
            <p:blipFill>
              <a:blip r:embed="rId11"/>
              <a:stretch>
                <a:fillRect/>
              </a:stretch>
            </p:blipFill>
            <p:spPr>
              <a:xfrm>
                <a:off x="3896194" y="2462554"/>
                <a:ext cx="4732935" cy="1932891"/>
              </a:xfrm>
              <a:prstGeom prst="rect">
                <a:avLst/>
              </a:prstGeom>
            </p:spPr>
          </p:pic>
          <p:sp>
            <p:nvSpPr>
              <p:cNvPr id="20" name="Rectangle 19">
                <a:extLst>
                  <a:ext uri="{FF2B5EF4-FFF2-40B4-BE49-F238E27FC236}">
                    <a16:creationId xmlns:a16="http://schemas.microsoft.com/office/drawing/2014/main" id="{183ED84B-7CF7-56A7-922F-65E7D714334E}"/>
                  </a:ext>
                </a:extLst>
              </p:cNvPr>
              <p:cNvSpPr/>
              <p:nvPr/>
            </p:nvSpPr>
            <p:spPr>
              <a:xfrm>
                <a:off x="7528034" y="3429000"/>
                <a:ext cx="457200" cy="40202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mc:AlternateContent xmlns:mc="http://schemas.openxmlformats.org/markup-compatibility/2006" xmlns:a14="http://schemas.microsoft.com/office/drawing/2010/main">
          <mc:Choice Requires="a14">
            <p:sp>
              <p:nvSpPr>
                <p:cNvPr id="18" name="TextBox 17">
                  <a:extLst>
                    <a:ext uri="{FF2B5EF4-FFF2-40B4-BE49-F238E27FC236}">
                      <a16:creationId xmlns:a16="http://schemas.microsoft.com/office/drawing/2014/main" id="{E12FE936-5343-EC86-41B7-6715F517A1B3}"/>
                    </a:ext>
                  </a:extLst>
                </p:cNvPr>
                <p:cNvSpPr txBox="1"/>
                <p:nvPr/>
              </p:nvSpPr>
              <p:spPr>
                <a:xfrm>
                  <a:off x="7114301" y="3246245"/>
                  <a:ext cx="1195114" cy="523220"/>
                </a:xfrm>
                <a:prstGeom prst="rect">
                  <a:avLst/>
                </a:prstGeom>
                <a:noFill/>
              </p:spPr>
              <p:txBody>
                <a:bodyPr wrap="square">
                  <a:spAutoFit/>
                </a:bodyPr>
                <a:lstStyle/>
                <a:p>
                  <a:pPr algn="ctr"/>
                  <a14:m>
                    <m:oMath xmlns:m="http://schemas.openxmlformats.org/officeDocument/2006/math">
                      <m:acc>
                        <m:accPr>
                          <m:chr m:val="̂"/>
                          <m:ctrlPr>
                            <a:rPr lang="el-GR" sz="2800" b="1" i="1" smtClean="0">
                              <a:solidFill>
                                <a:schemeClr val="tx1"/>
                              </a:solidFill>
                              <a:latin typeface="Cambria Math" panose="02040503050406030204" pitchFamily="18" charset="0"/>
                              <a:ea typeface="Cambria Math" panose="02040503050406030204" pitchFamily="18" charset="0"/>
                            </a:rPr>
                          </m:ctrlPr>
                        </m:accPr>
                        <m:e>
                          <m:r>
                            <m:rPr>
                              <m:nor/>
                            </m:rPr>
                            <a:rPr lang="el-GR" sz="2800" b="1" dirty="0" smtClean="0">
                              <a:solidFill>
                                <a:schemeClr val="tx1"/>
                              </a:solidFill>
                            </a:rPr>
                            <m:t>η</m:t>
                          </m:r>
                        </m:e>
                      </m:acc>
                    </m:oMath>
                  </a14:m>
                  <a:r>
                    <a:rPr lang="en-US" sz="2800" b="1" dirty="0"/>
                    <a:t>(x)</a:t>
                  </a:r>
                </a:p>
              </p:txBody>
            </p:sp>
          </mc:Choice>
          <mc:Fallback xmlns="">
            <p:sp>
              <p:nvSpPr>
                <p:cNvPr id="6" name="TextBox 5">
                  <a:extLst>
                    <a:ext uri="{FF2B5EF4-FFF2-40B4-BE49-F238E27FC236}">
                      <a16:creationId xmlns:a16="http://schemas.microsoft.com/office/drawing/2014/main" id="{16739ADF-E4DC-74E5-585B-241D1907863E}"/>
                    </a:ext>
                  </a:extLst>
                </p:cNvPr>
                <p:cNvSpPr txBox="1">
                  <a:spLocks noRot="1" noChangeAspect="1" noMove="1" noResize="1" noEditPoints="1" noAdjustHandles="1" noChangeArrowheads="1" noChangeShapeType="1" noTextEdit="1"/>
                </p:cNvSpPr>
                <p:nvPr/>
              </p:nvSpPr>
              <p:spPr>
                <a:xfrm>
                  <a:off x="7114301" y="3246245"/>
                  <a:ext cx="1195114" cy="523220"/>
                </a:xfrm>
                <a:prstGeom prst="rect">
                  <a:avLst/>
                </a:prstGeom>
                <a:blipFill>
                  <a:blip r:embed="rId12"/>
                  <a:stretch>
                    <a:fillRect t="-11905" b="-30952"/>
                  </a:stretch>
                </a:blipFill>
              </p:spPr>
              <p:txBody>
                <a:bodyPr/>
                <a:lstStyle/>
                <a:p>
                  <a:r>
                    <a:rPr lang="en-US">
                      <a:noFill/>
                    </a:rPr>
                    <a:t> </a:t>
                  </a:r>
                </a:p>
              </p:txBody>
            </p:sp>
          </mc:Fallback>
        </mc:AlternateContent>
      </p:grpSp>
      <p:sp>
        <p:nvSpPr>
          <p:cNvPr id="21" name="Rectangle 20">
            <a:extLst>
              <a:ext uri="{FF2B5EF4-FFF2-40B4-BE49-F238E27FC236}">
                <a16:creationId xmlns:a16="http://schemas.microsoft.com/office/drawing/2014/main" id="{58A90839-E50F-0959-C3B6-D1E4C354861E}"/>
              </a:ext>
            </a:extLst>
          </p:cNvPr>
          <p:cNvSpPr/>
          <p:nvPr/>
        </p:nvSpPr>
        <p:spPr>
          <a:xfrm>
            <a:off x="6227379" y="3791607"/>
            <a:ext cx="5476757" cy="2564743"/>
          </a:xfrm>
          <a:prstGeom prst="rect">
            <a:avLst/>
          </a:prstGeom>
          <a:noFill/>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n-US"/>
          </a:p>
        </p:txBody>
      </p:sp>
      <p:pic>
        <p:nvPicPr>
          <p:cNvPr id="24" name="Audio 23">
            <a:extLst>
              <a:ext uri="{FF2B5EF4-FFF2-40B4-BE49-F238E27FC236}">
                <a16:creationId xmlns:a16="http://schemas.microsoft.com/office/drawing/2014/main" id="{7367A493-595E-BF54-6D0F-41C079B4466D}"/>
              </a:ext>
            </a:extLst>
          </p:cNvPr>
          <p:cNvPicPr>
            <a:picLocks noChangeAspect="1"/>
          </p:cNvPicPr>
          <p:nvPr>
            <a:audioFile r:link="rId2"/>
            <p:extLst>
              <p:ext uri="{DAA4B4D4-6D71-4841-9C94-3DE7FCFB9230}">
                <p14:media xmlns:p14="http://schemas.microsoft.com/office/powerpoint/2010/main" r:embed="rId1"/>
              </p:ext>
            </p:extLst>
          </p:nvPr>
        </p:nvPicPr>
        <p:blipFill>
          <a:blip r:embed="rId13"/>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87856382"/>
      </p:ext>
    </p:extLst>
  </p:cSld>
  <p:clrMapOvr>
    <a:masterClrMapping/>
  </p:clrMapOvr>
  <mc:AlternateContent xmlns:mc="http://schemas.openxmlformats.org/markup-compatibility/2006">
    <mc:Choice xmlns:p14="http://schemas.microsoft.com/office/powerpoint/2010/main" Requires="p14">
      <p:transition spd="slow" p14:dur="2000" advTm="19656"/>
    </mc:Choice>
    <mc:Fallback>
      <p:transition spd="slow" advTm="19656"/>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24"/>
                </p:tgtEl>
              </p:cMediaNode>
            </p:audio>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Graphic 4">
            <a:extLst>
              <a:ext uri="{FF2B5EF4-FFF2-40B4-BE49-F238E27FC236}">
                <a16:creationId xmlns:a16="http://schemas.microsoft.com/office/drawing/2014/main" id="{9F7329F6-39BC-4FC1-6C21-72D74228C57B}"/>
              </a:ext>
            </a:extLst>
          </p:cNvPr>
          <p:cNvPicPr>
            <a:picLocks noChangeAspect="1"/>
          </p:cNvPicPr>
          <p:nvPr/>
        </p:nvPicPr>
        <p:blipFill rotWithShape="1">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rcRect l="24291" t="29558" r="31111" b="13363"/>
          <a:stretch/>
        </p:blipFill>
        <p:spPr>
          <a:xfrm>
            <a:off x="5077697" y="2995332"/>
            <a:ext cx="2036605" cy="1954923"/>
          </a:xfrm>
          <a:prstGeom prst="rect">
            <a:avLst/>
          </a:prstGeom>
        </p:spPr>
      </p:pic>
      <p:grpSp>
        <p:nvGrpSpPr>
          <p:cNvPr id="12" name="Group 11">
            <a:extLst>
              <a:ext uri="{FF2B5EF4-FFF2-40B4-BE49-F238E27FC236}">
                <a16:creationId xmlns:a16="http://schemas.microsoft.com/office/drawing/2014/main" id="{C65063B5-D57F-5E70-C846-B8714D05D41F}"/>
              </a:ext>
            </a:extLst>
          </p:cNvPr>
          <p:cNvGrpSpPr/>
          <p:nvPr/>
        </p:nvGrpSpPr>
        <p:grpSpPr>
          <a:xfrm>
            <a:off x="3896194" y="2462554"/>
            <a:ext cx="4732935" cy="1932891"/>
            <a:chOff x="3896194" y="2462554"/>
            <a:chExt cx="4732935" cy="1932891"/>
          </a:xfrm>
        </p:grpSpPr>
        <p:grpSp>
          <p:nvGrpSpPr>
            <p:cNvPr id="3" name="Group 2">
              <a:extLst>
                <a:ext uri="{FF2B5EF4-FFF2-40B4-BE49-F238E27FC236}">
                  <a16:creationId xmlns:a16="http://schemas.microsoft.com/office/drawing/2014/main" id="{AFE56932-7285-4BEC-64A6-F54BF996C937}"/>
                </a:ext>
              </a:extLst>
            </p:cNvPr>
            <p:cNvGrpSpPr/>
            <p:nvPr/>
          </p:nvGrpSpPr>
          <p:grpSpPr>
            <a:xfrm>
              <a:off x="3896194" y="2462554"/>
              <a:ext cx="4732935" cy="1932891"/>
              <a:chOff x="3896194" y="2462554"/>
              <a:chExt cx="4732935" cy="1932891"/>
            </a:xfrm>
          </p:grpSpPr>
          <p:pic>
            <p:nvPicPr>
              <p:cNvPr id="4" name="Picture 3">
                <a:extLst>
                  <a:ext uri="{FF2B5EF4-FFF2-40B4-BE49-F238E27FC236}">
                    <a16:creationId xmlns:a16="http://schemas.microsoft.com/office/drawing/2014/main" id="{F1645AA3-2710-2934-E026-DC8BC57A45E3}"/>
                  </a:ext>
                </a:extLst>
              </p:cNvPr>
              <p:cNvPicPr>
                <a:picLocks noChangeAspect="1"/>
              </p:cNvPicPr>
              <p:nvPr/>
            </p:nvPicPr>
            <p:blipFill>
              <a:blip r:embed="rId8"/>
              <a:stretch>
                <a:fillRect/>
              </a:stretch>
            </p:blipFill>
            <p:spPr>
              <a:xfrm>
                <a:off x="3896194" y="2462554"/>
                <a:ext cx="4732935" cy="1932891"/>
              </a:xfrm>
              <a:prstGeom prst="rect">
                <a:avLst/>
              </a:prstGeom>
            </p:spPr>
          </p:pic>
          <p:sp>
            <p:nvSpPr>
              <p:cNvPr id="2" name="Rectangle 1">
                <a:extLst>
                  <a:ext uri="{FF2B5EF4-FFF2-40B4-BE49-F238E27FC236}">
                    <a16:creationId xmlns:a16="http://schemas.microsoft.com/office/drawing/2014/main" id="{38732ACD-3F6D-2A97-D36C-0308B87A7F72}"/>
                  </a:ext>
                </a:extLst>
              </p:cNvPr>
              <p:cNvSpPr/>
              <p:nvPr/>
            </p:nvSpPr>
            <p:spPr>
              <a:xfrm>
                <a:off x="7528034" y="3429000"/>
                <a:ext cx="457200" cy="40202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mc:AlternateContent xmlns:mc="http://schemas.openxmlformats.org/markup-compatibility/2006" xmlns:a14="http://schemas.microsoft.com/office/drawing/2010/main">
          <mc:Choice Requires="a14">
            <p:sp>
              <p:nvSpPr>
                <p:cNvPr id="6" name="TextBox 5">
                  <a:extLst>
                    <a:ext uri="{FF2B5EF4-FFF2-40B4-BE49-F238E27FC236}">
                      <a16:creationId xmlns:a16="http://schemas.microsoft.com/office/drawing/2014/main" id="{16739ADF-E4DC-74E5-585B-241D1907863E}"/>
                    </a:ext>
                  </a:extLst>
                </p:cNvPr>
                <p:cNvSpPr txBox="1"/>
                <p:nvPr/>
              </p:nvSpPr>
              <p:spPr>
                <a:xfrm>
                  <a:off x="7114301" y="3246245"/>
                  <a:ext cx="1195114" cy="523220"/>
                </a:xfrm>
                <a:prstGeom prst="rect">
                  <a:avLst/>
                </a:prstGeom>
                <a:noFill/>
              </p:spPr>
              <p:txBody>
                <a:bodyPr wrap="square">
                  <a:spAutoFit/>
                </a:bodyPr>
                <a:lstStyle/>
                <a:p>
                  <a:pPr algn="ctr"/>
                  <a14:m>
                    <m:oMath xmlns:m="http://schemas.openxmlformats.org/officeDocument/2006/math">
                      <m:acc>
                        <m:accPr>
                          <m:chr m:val="̂"/>
                          <m:ctrlPr>
                            <a:rPr lang="el-GR" sz="2800" b="1" i="1" smtClean="0">
                              <a:solidFill>
                                <a:schemeClr val="tx1"/>
                              </a:solidFill>
                              <a:latin typeface="Cambria Math" panose="02040503050406030204" pitchFamily="18" charset="0"/>
                              <a:ea typeface="Cambria Math" panose="02040503050406030204" pitchFamily="18" charset="0"/>
                            </a:rPr>
                          </m:ctrlPr>
                        </m:accPr>
                        <m:e>
                          <m:r>
                            <m:rPr>
                              <m:nor/>
                            </m:rPr>
                            <a:rPr lang="el-GR" sz="2800" b="1" dirty="0" smtClean="0">
                              <a:solidFill>
                                <a:schemeClr val="tx1"/>
                              </a:solidFill>
                            </a:rPr>
                            <m:t>η</m:t>
                          </m:r>
                        </m:e>
                      </m:acc>
                    </m:oMath>
                  </a14:m>
                  <a:r>
                    <a:rPr lang="en-US" sz="2800" b="1" dirty="0"/>
                    <a:t>(x)</a:t>
                  </a:r>
                </a:p>
              </p:txBody>
            </p:sp>
          </mc:Choice>
          <mc:Fallback xmlns="">
            <p:sp>
              <p:nvSpPr>
                <p:cNvPr id="6" name="TextBox 5">
                  <a:extLst>
                    <a:ext uri="{FF2B5EF4-FFF2-40B4-BE49-F238E27FC236}">
                      <a16:creationId xmlns:a16="http://schemas.microsoft.com/office/drawing/2014/main" id="{16739ADF-E4DC-74E5-585B-241D1907863E}"/>
                    </a:ext>
                  </a:extLst>
                </p:cNvPr>
                <p:cNvSpPr txBox="1">
                  <a:spLocks noRot="1" noChangeAspect="1" noMove="1" noResize="1" noEditPoints="1" noAdjustHandles="1" noChangeArrowheads="1" noChangeShapeType="1" noTextEdit="1"/>
                </p:cNvSpPr>
                <p:nvPr/>
              </p:nvSpPr>
              <p:spPr>
                <a:xfrm>
                  <a:off x="7114301" y="3246245"/>
                  <a:ext cx="1195114" cy="523220"/>
                </a:xfrm>
                <a:prstGeom prst="rect">
                  <a:avLst/>
                </a:prstGeom>
                <a:blipFill>
                  <a:blip r:embed="rId9"/>
                  <a:stretch>
                    <a:fillRect t="-11765" b="-34118"/>
                  </a:stretch>
                </a:blipFill>
              </p:spPr>
              <p:txBody>
                <a:bodyPr/>
                <a:lstStyle/>
                <a:p>
                  <a:r>
                    <a:rPr lang="en-US">
                      <a:noFill/>
                    </a:rPr>
                    <a:t> </a:t>
                  </a:r>
                </a:p>
              </p:txBody>
            </p:sp>
          </mc:Fallback>
        </mc:AlternateContent>
      </p:grpSp>
      <mc:AlternateContent xmlns:mc="http://schemas.openxmlformats.org/markup-compatibility/2006" xmlns:a14="http://schemas.microsoft.com/office/drawing/2010/main">
        <mc:Choice Requires="a14">
          <p:sp>
            <p:nvSpPr>
              <p:cNvPr id="11" name="TextBox 10">
                <a:extLst>
                  <a:ext uri="{FF2B5EF4-FFF2-40B4-BE49-F238E27FC236}">
                    <a16:creationId xmlns:a16="http://schemas.microsoft.com/office/drawing/2014/main" id="{451F7F08-2920-C17E-AB4E-0242E8A7AA76}"/>
                  </a:ext>
                </a:extLst>
              </p:cNvPr>
              <p:cNvSpPr txBox="1"/>
              <p:nvPr/>
            </p:nvSpPr>
            <p:spPr>
              <a:xfrm>
                <a:off x="5498442" y="3507855"/>
                <a:ext cx="1195114" cy="646331"/>
              </a:xfrm>
              <a:prstGeom prst="rect">
                <a:avLst/>
              </a:prstGeom>
              <a:noFill/>
            </p:spPr>
            <p:txBody>
              <a:bodyPr wrap="square">
                <a:spAutoFit/>
              </a:bodyPr>
              <a:lstStyle/>
              <a:p>
                <a:pPr algn="ctr"/>
                <a14:m>
                  <m:oMath xmlns:m="http://schemas.openxmlformats.org/officeDocument/2006/math">
                    <m:acc>
                      <m:accPr>
                        <m:chr m:val="̂"/>
                        <m:ctrlPr>
                          <a:rPr lang="el-GR" sz="3600" i="1" smtClean="0">
                            <a:solidFill>
                              <a:schemeClr val="bg1"/>
                            </a:solidFill>
                            <a:latin typeface="Cambria Math" panose="02040503050406030204" pitchFamily="18" charset="0"/>
                            <a:ea typeface="Cambria Math" panose="02040503050406030204" pitchFamily="18" charset="0"/>
                          </a:rPr>
                        </m:ctrlPr>
                      </m:accPr>
                      <m:e>
                        <m:r>
                          <m:rPr>
                            <m:nor/>
                          </m:rPr>
                          <a:rPr lang="el-GR" sz="3600" dirty="0" smtClean="0">
                            <a:solidFill>
                              <a:schemeClr val="bg1"/>
                            </a:solidFill>
                          </a:rPr>
                          <m:t>η</m:t>
                        </m:r>
                      </m:e>
                    </m:acc>
                  </m:oMath>
                </a14:m>
                <a:r>
                  <a:rPr lang="en-US" sz="3600" dirty="0">
                    <a:solidFill>
                      <a:schemeClr val="bg1"/>
                    </a:solidFill>
                  </a:rPr>
                  <a:t>(x)</a:t>
                </a:r>
              </a:p>
            </p:txBody>
          </p:sp>
        </mc:Choice>
        <mc:Fallback xmlns="">
          <p:sp>
            <p:nvSpPr>
              <p:cNvPr id="11" name="TextBox 10">
                <a:extLst>
                  <a:ext uri="{FF2B5EF4-FFF2-40B4-BE49-F238E27FC236}">
                    <a16:creationId xmlns:a16="http://schemas.microsoft.com/office/drawing/2014/main" id="{451F7F08-2920-C17E-AB4E-0242E8A7AA76}"/>
                  </a:ext>
                </a:extLst>
              </p:cNvPr>
              <p:cNvSpPr txBox="1">
                <a:spLocks noRot="1" noChangeAspect="1" noMove="1" noResize="1" noEditPoints="1" noAdjustHandles="1" noChangeArrowheads="1" noChangeShapeType="1" noTextEdit="1"/>
              </p:cNvSpPr>
              <p:nvPr/>
            </p:nvSpPr>
            <p:spPr>
              <a:xfrm>
                <a:off x="5498442" y="3507855"/>
                <a:ext cx="1195114" cy="646331"/>
              </a:xfrm>
              <a:prstGeom prst="rect">
                <a:avLst/>
              </a:prstGeom>
              <a:blipFill>
                <a:blip r:embed="rId10"/>
                <a:stretch>
                  <a:fillRect t="-14151" r="-3571" b="-34906"/>
                </a:stretch>
              </a:blipFill>
            </p:spPr>
            <p:txBody>
              <a:bodyPr/>
              <a:lstStyle/>
              <a:p>
                <a:r>
                  <a:rPr lang="en-US">
                    <a:noFill/>
                  </a:rPr>
                  <a:t> </a:t>
                </a:r>
              </a:p>
            </p:txBody>
          </p:sp>
        </mc:Fallback>
      </mc:AlternateContent>
      <p:pic>
        <p:nvPicPr>
          <p:cNvPr id="18" name="Audio 17">
            <a:extLst>
              <a:ext uri="{FF2B5EF4-FFF2-40B4-BE49-F238E27FC236}">
                <a16:creationId xmlns:a16="http://schemas.microsoft.com/office/drawing/2014/main" id="{49A24469-C37C-6C27-EBD1-DC405CE284F8}"/>
              </a:ext>
            </a:extLst>
          </p:cNvPr>
          <p:cNvPicPr>
            <a:picLocks noChangeAspect="1"/>
          </p:cNvPicPr>
          <p:nvPr>
            <a:audioFile r:link="rId3"/>
            <p:extLst>
              <p:ext uri="{DAA4B4D4-6D71-4841-9C94-3DE7FCFB9230}">
                <p14:media xmlns:p14="http://schemas.microsoft.com/office/powerpoint/2010/main" r:embed="rId2"/>
              </p:ext>
            </p:extLst>
          </p:nvPr>
        </p:nvPicPr>
        <p:blipFill>
          <a:blip r:embed="rId11"/>
          <a:stretch>
            <a:fillRect/>
          </a:stretch>
        </p:blipFill>
        <p:spPr>
          <a:xfrm>
            <a:off x="11226800" y="5892800"/>
            <a:ext cx="812800" cy="812800"/>
          </a:xfrm>
          <a:prstGeom prst="rect">
            <a:avLst/>
          </a:prstGeom>
        </p:spPr>
      </p:pic>
    </p:spTree>
    <p:custDataLst>
      <p:tags r:id="rId1"/>
    </p:custDataLst>
    <p:extLst>
      <p:ext uri="{BB962C8B-B14F-4D97-AF65-F5344CB8AC3E}">
        <p14:creationId xmlns:p14="http://schemas.microsoft.com/office/powerpoint/2010/main" val="2589701334"/>
      </p:ext>
    </p:extLst>
  </p:cSld>
  <p:clrMapOvr>
    <a:masterClrMapping/>
  </p:clrMapOvr>
  <mc:AlternateContent xmlns:mc="http://schemas.openxmlformats.org/markup-compatibility/2006">
    <mc:Choice xmlns:p14="http://schemas.microsoft.com/office/powerpoint/2010/main" Requires="p14">
      <p:transition spd="slow" p14:dur="2000" advTm="17468"/>
    </mc:Choice>
    <mc:Fallback>
      <p:transition spd="slow" advTm="17468"/>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8"/>
                                        </p:tgtEl>
                                      </p:cBhvr>
                                    </p:cmd>
                                  </p:childTnLst>
                                </p:cTn>
                              </p:par>
                            </p:childTnLst>
                          </p:cTn>
                        </p:par>
                      </p:childTnLst>
                    </p:cTn>
                  </p:par>
                  <p:par>
                    <p:cTn id="7" fill="hold">
                      <p:stCondLst>
                        <p:cond delay="indefinite"/>
                      </p:stCondLst>
                      <p:childTnLst>
                        <p:par>
                          <p:cTn id="8" fill="hold">
                            <p:stCondLst>
                              <p:cond delay="0"/>
                            </p:stCondLst>
                            <p:childTnLst>
                              <p:par>
                                <p:cTn id="9" presetID="42" presetClass="path" presetSubtype="0" accel="50000" decel="50000" fill="hold" nodeType="clickEffect">
                                  <p:stCondLst>
                                    <p:cond delay="0"/>
                                  </p:stCondLst>
                                  <p:childTnLst>
                                    <p:animMotion origin="layout" path="M -1.875E-6 0 L -0.00026 -0.29306 " pathEditMode="relative" rAng="0" ptsTypes="AA">
                                      <p:cBhvr>
                                        <p:cTn id="10" dur="2000" fill="hold"/>
                                        <p:tgtEl>
                                          <p:spTgt spid="12"/>
                                        </p:tgtEl>
                                        <p:attrNameLst>
                                          <p:attrName>ppt_x</p:attrName>
                                          <p:attrName>ppt_y</p:attrName>
                                        </p:attrNameLst>
                                      </p:cBhvr>
                                      <p:rCtr x="-13" y="-14653"/>
                                    </p:animMotion>
                                  </p:childTnLst>
                                </p:cTn>
                              </p:par>
                            </p:childTnLst>
                          </p:cTn>
                        </p:par>
                        <p:par>
                          <p:cTn id="11" fill="hold">
                            <p:stCondLst>
                              <p:cond delay="2000"/>
                            </p:stCondLst>
                            <p:childTnLst>
                              <p:par>
                                <p:cTn id="12" presetID="1" presetClass="entr" presetSubtype="0" fill="hold" nodeType="afterEffect">
                                  <p:stCondLst>
                                    <p:cond delay="0"/>
                                  </p:stCondLst>
                                  <p:childTnLst>
                                    <p:set>
                                      <p:cBhvr>
                                        <p:cTn id="13" dur="1" fill="hold">
                                          <p:stCondLst>
                                            <p:cond delay="0"/>
                                          </p:stCondLst>
                                        </p:cTn>
                                        <p:tgtEl>
                                          <p:spTgt spid="5"/>
                                        </p:tgtEl>
                                        <p:attrNameLst>
                                          <p:attrName>style.visibility</p:attrName>
                                        </p:attrNameLst>
                                      </p:cBhvr>
                                      <p:to>
                                        <p:strVal val="visible"/>
                                      </p:to>
                                    </p:set>
                                  </p:childTnLst>
                                </p:cTn>
                              </p:par>
                              <p:par>
                                <p:cTn id="14" presetID="1" presetClass="entr" presetSubtype="0" fill="hold" grpId="0" nodeType="withEffect">
                                  <p:stCondLst>
                                    <p:cond delay="0"/>
                                  </p:stCondLst>
                                  <p:childTnLst>
                                    <p:set>
                                      <p:cBhvr>
                                        <p:cTn id="15"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16" fill="hold" display="0">
                  <p:stCondLst>
                    <p:cond delay="indefinite"/>
                  </p:stCondLst>
                  <p:endCondLst>
                    <p:cond evt="onStopAudio" delay="0">
                      <p:tgtEl>
                        <p:sldTgt/>
                      </p:tgtEl>
                    </p:cond>
                  </p:endCondLst>
                </p:cTn>
                <p:tgtEl>
                  <p:spTgt spid="18"/>
                </p:tgtEl>
              </p:cMediaNode>
            </p:audio>
          </p:childTnLst>
        </p:cTn>
      </p:par>
    </p:tnLst>
    <p:bldLst>
      <p:bldP spid="11"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8FE72E97-27C3-1A6E-A5F2-EEC8DF3DB8BE}"/>
              </a:ext>
            </a:extLst>
          </p:cNvPr>
          <p:cNvSpPr txBox="1"/>
          <p:nvPr/>
        </p:nvSpPr>
        <p:spPr>
          <a:xfrm>
            <a:off x="5785816" y="1521380"/>
            <a:ext cx="2083110" cy="369332"/>
          </a:xfrm>
          <a:prstGeom prst="rect">
            <a:avLst/>
          </a:prstGeom>
          <a:noFill/>
        </p:spPr>
        <p:txBody>
          <a:bodyPr wrap="square" rtlCol="0">
            <a:spAutoFit/>
          </a:bodyPr>
          <a:lstStyle/>
          <a:p>
            <a:pPr algn="ctr"/>
            <a:r>
              <a:rPr lang="en-US" dirty="0"/>
              <a:t>Network Output</a:t>
            </a:r>
          </a:p>
        </p:txBody>
      </p:sp>
      <p:graphicFrame>
        <p:nvGraphicFramePr>
          <p:cNvPr id="16" name="Object 15">
            <a:extLst>
              <a:ext uri="{FF2B5EF4-FFF2-40B4-BE49-F238E27FC236}">
                <a16:creationId xmlns:a16="http://schemas.microsoft.com/office/drawing/2014/main" id="{0BF562AC-9DF5-F8D5-E5A7-BFEA2EFCB88C}"/>
              </a:ext>
            </a:extLst>
          </p:cNvPr>
          <p:cNvGraphicFramePr>
            <a:graphicFrameLocks noChangeAspect="1"/>
          </p:cNvGraphicFramePr>
          <p:nvPr/>
        </p:nvGraphicFramePr>
        <p:xfrm>
          <a:off x="4551197" y="798962"/>
          <a:ext cx="2407230" cy="2407228"/>
        </p:xfrm>
        <a:graphic>
          <a:graphicData uri="http://schemas.openxmlformats.org/presentationml/2006/ole">
            <mc:AlternateContent xmlns:mc="http://schemas.openxmlformats.org/markup-compatibility/2006">
              <mc:Choice xmlns:v="urn:schemas-microsoft-com:vml" Requires="v">
                <p:oleObj name="Acrobat Document" r:id="rId6" imgW="4937473" imgH="4937760" progId="Acrobat.Document.DC">
                  <p:embed/>
                </p:oleObj>
              </mc:Choice>
              <mc:Fallback>
                <p:oleObj name="Acrobat Document" r:id="rId6" imgW="4937473" imgH="4937760" progId="Acrobat.Document.DC">
                  <p:embed/>
                  <p:pic>
                    <p:nvPicPr>
                      <p:cNvPr id="16" name="Object 15">
                        <a:extLst>
                          <a:ext uri="{FF2B5EF4-FFF2-40B4-BE49-F238E27FC236}">
                            <a16:creationId xmlns:a16="http://schemas.microsoft.com/office/drawing/2014/main" id="{0BF562AC-9DF5-F8D5-E5A7-BFEA2EFCB88C}"/>
                          </a:ext>
                        </a:extLst>
                      </p:cNvPr>
                      <p:cNvPicPr/>
                      <p:nvPr/>
                    </p:nvPicPr>
                    <p:blipFill>
                      <a:blip r:embed="rId7"/>
                      <a:stretch>
                        <a:fillRect/>
                      </a:stretch>
                    </p:blipFill>
                    <p:spPr>
                      <a:xfrm>
                        <a:off x="4551197" y="798962"/>
                        <a:ext cx="2407230" cy="2407228"/>
                      </a:xfrm>
                      <a:prstGeom prst="rect">
                        <a:avLst/>
                      </a:prstGeom>
                    </p:spPr>
                  </p:pic>
                </p:oleObj>
              </mc:Fallback>
            </mc:AlternateContent>
          </a:graphicData>
        </a:graphic>
      </p:graphicFrame>
      <p:sp>
        <p:nvSpPr>
          <p:cNvPr id="5" name="Trapezoid 4">
            <a:extLst>
              <a:ext uri="{FF2B5EF4-FFF2-40B4-BE49-F238E27FC236}">
                <a16:creationId xmlns:a16="http://schemas.microsoft.com/office/drawing/2014/main" id="{08C57FB9-39A6-71EE-ECF4-2259B5579991}"/>
              </a:ext>
            </a:extLst>
          </p:cNvPr>
          <p:cNvSpPr/>
          <p:nvPr/>
        </p:nvSpPr>
        <p:spPr>
          <a:xfrm rot="15581292">
            <a:off x="4412248" y="1907357"/>
            <a:ext cx="1792203" cy="4798088"/>
          </a:xfrm>
          <a:prstGeom prst="trapezoid">
            <a:avLst/>
          </a:prstGeom>
          <a:gradFill>
            <a:gsLst>
              <a:gs pos="0">
                <a:schemeClr val="accent1">
                  <a:lumMod val="5000"/>
                  <a:lumOff val="95000"/>
                </a:schemeClr>
              </a:gs>
              <a:gs pos="99468">
                <a:srgbClr val="FEFFFF"/>
              </a:gs>
              <a:gs pos="98937">
                <a:srgbClr val="FDFEFF"/>
              </a:gs>
              <a:gs pos="69000">
                <a:srgbClr val="FAFCFE"/>
              </a:gs>
              <a:gs pos="64000">
                <a:srgbClr val="F5F8FC"/>
              </a:gs>
              <a:gs pos="53000">
                <a:srgbClr val="EAF0F9"/>
              </a:gs>
              <a:gs pos="43000">
                <a:srgbClr val="D5E0F2"/>
              </a:gs>
              <a:gs pos="71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Graphic 3">
            <a:extLst>
              <a:ext uri="{FF2B5EF4-FFF2-40B4-BE49-F238E27FC236}">
                <a16:creationId xmlns:a16="http://schemas.microsoft.com/office/drawing/2014/main" id="{CD6132FA-B113-BB4A-ADA1-64BDABD94810}"/>
              </a:ext>
            </a:extLst>
          </p:cNvPr>
          <p:cNvPicPr>
            <a:picLocks noChangeAspect="1"/>
          </p:cNvPicPr>
          <p:nvPr/>
        </p:nvPicPr>
        <p:blipFill rotWithShape="1">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rcRect l="24291" t="29558" r="31111" b="13363"/>
          <a:stretch/>
        </p:blipFill>
        <p:spPr>
          <a:xfrm>
            <a:off x="7103239" y="2055630"/>
            <a:ext cx="3714034" cy="3565075"/>
          </a:xfrm>
          <a:prstGeom prst="rect">
            <a:avLst/>
          </a:prstGeom>
        </p:spPr>
      </p:pic>
      <p:pic>
        <p:nvPicPr>
          <p:cNvPr id="6" name="Picture 2" descr="Subaru Telescope - Universe - Science - Paper Craft - Canon Creative Park |  Телескоп, Бумага, Здания">
            <a:extLst>
              <a:ext uri="{FF2B5EF4-FFF2-40B4-BE49-F238E27FC236}">
                <a16:creationId xmlns:a16="http://schemas.microsoft.com/office/drawing/2014/main" id="{7E712169-258B-9C5E-B2B8-CDCD4C8B7F91}"/>
              </a:ext>
            </a:extLst>
          </p:cNvPr>
          <p:cNvPicPr>
            <a:picLocks noChangeAspect="1" noChangeArrowheads="1"/>
          </p:cNvPicPr>
          <p:nvPr/>
        </p:nvPicPr>
        <p:blipFill>
          <a:blip r:embed="rId10">
            <a:extLst>
              <a:ext uri="{BEBA8EAE-BF5A-486C-A8C5-ECC9F3942E4B}">
                <a14:imgProps xmlns:a14="http://schemas.microsoft.com/office/drawing/2010/main">
                  <a14:imgLayer r:embed="rId11">
                    <a14:imgEffect>
                      <a14:backgroundRemoval t="2273" b="95779" l="9903" r="89773">
                        <a14:foregroundMark x1="30519" y1="8117" x2="61526" y2="8117"/>
                        <a14:foregroundMark x1="61526" y1="8117" x2="62338" y2="9253"/>
                        <a14:foregroundMark x1="31818" y1="4870" x2="49026" y2="9903"/>
                        <a14:foregroundMark x1="33766" y1="2273" x2="40747" y2="8117"/>
                        <a14:foregroundMark x1="22890" y1="62175" x2="13961" y2="90584"/>
                        <a14:foregroundMark x1="13961" y1="90584" x2="47078" y2="91721"/>
                        <a14:foregroundMark x1="47078" y1="91721" x2="81656" y2="84903"/>
                        <a14:foregroundMark x1="81656" y1="84903" x2="48539" y2="76786"/>
                        <a14:foregroundMark x1="48539" y1="76786" x2="43344" y2="87013"/>
                        <a14:foregroundMark x1="42695" y1="93344" x2="73377" y2="95779"/>
                        <a14:foregroundMark x1="73377" y1="95779" x2="78247" y2="93344"/>
                        <a14:foregroundMark x1="85227" y1="63474" x2="89123" y2="63474"/>
                      </a14:backgroundRemoval>
                    </a14:imgEffect>
                  </a14:imgLayer>
                </a14:imgProps>
              </a:ext>
              <a:ext uri="{28A0092B-C50C-407E-A947-70E740481C1C}">
                <a14:useLocalDpi xmlns:a14="http://schemas.microsoft.com/office/drawing/2010/main" val="0"/>
              </a:ext>
            </a:extLst>
          </a:blip>
          <a:srcRect/>
          <a:stretch>
            <a:fillRect/>
          </a:stretch>
        </p:blipFill>
        <p:spPr bwMode="auto">
          <a:xfrm>
            <a:off x="992478" y="3838168"/>
            <a:ext cx="2142482" cy="2142482"/>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13" name="Object 12">
            <a:extLst>
              <a:ext uri="{FF2B5EF4-FFF2-40B4-BE49-F238E27FC236}">
                <a16:creationId xmlns:a16="http://schemas.microsoft.com/office/drawing/2014/main" id="{16D9E8B9-6B80-EC80-E327-90291893FACB}"/>
              </a:ext>
            </a:extLst>
          </p:cNvPr>
          <p:cNvGraphicFramePr>
            <a:graphicFrameLocks noChangeAspect="1"/>
          </p:cNvGraphicFramePr>
          <p:nvPr/>
        </p:nvGraphicFramePr>
        <p:xfrm>
          <a:off x="867997" y="838217"/>
          <a:ext cx="2407229" cy="2407229"/>
        </p:xfrm>
        <a:graphic>
          <a:graphicData uri="http://schemas.openxmlformats.org/presentationml/2006/ole">
            <mc:AlternateContent xmlns:mc="http://schemas.openxmlformats.org/markup-compatibility/2006">
              <mc:Choice xmlns:v="urn:schemas-microsoft-com:vml" Requires="v">
                <p:oleObj name="Acrobat Document" r:id="rId12" imgW="4937473" imgH="4937760" progId="Acrobat.Document.DC">
                  <p:embed/>
                </p:oleObj>
              </mc:Choice>
              <mc:Fallback>
                <p:oleObj name="Acrobat Document" r:id="rId12" imgW="4937473" imgH="4937760" progId="Acrobat.Document.DC">
                  <p:embed/>
                  <p:pic>
                    <p:nvPicPr>
                      <p:cNvPr id="13" name="Object 12">
                        <a:extLst>
                          <a:ext uri="{FF2B5EF4-FFF2-40B4-BE49-F238E27FC236}">
                            <a16:creationId xmlns:a16="http://schemas.microsoft.com/office/drawing/2014/main" id="{16D9E8B9-6B80-EC80-E327-90291893FACB}"/>
                          </a:ext>
                        </a:extLst>
                      </p:cNvPr>
                      <p:cNvPicPr/>
                      <p:nvPr/>
                    </p:nvPicPr>
                    <p:blipFill>
                      <a:blip r:embed="rId13"/>
                      <a:stretch>
                        <a:fillRect/>
                      </a:stretch>
                    </p:blipFill>
                    <p:spPr>
                      <a:xfrm>
                        <a:off x="867997" y="838217"/>
                        <a:ext cx="2407229" cy="2407229"/>
                      </a:xfrm>
                      <a:prstGeom prst="rect">
                        <a:avLst/>
                      </a:prstGeom>
                    </p:spPr>
                  </p:pic>
                </p:oleObj>
              </mc:Fallback>
            </mc:AlternateContent>
          </a:graphicData>
        </a:graphic>
      </p:graphicFrame>
      <p:sp>
        <p:nvSpPr>
          <p:cNvPr id="14" name="Arrow: Up 13">
            <a:extLst>
              <a:ext uri="{FF2B5EF4-FFF2-40B4-BE49-F238E27FC236}">
                <a16:creationId xmlns:a16="http://schemas.microsoft.com/office/drawing/2014/main" id="{4C86BE17-3DE8-B4DF-2960-CB1D7EF7F094}"/>
              </a:ext>
            </a:extLst>
          </p:cNvPr>
          <p:cNvSpPr/>
          <p:nvPr/>
        </p:nvSpPr>
        <p:spPr>
          <a:xfrm>
            <a:off x="1887980" y="3092804"/>
            <a:ext cx="367259" cy="594776"/>
          </a:xfrm>
          <a:prstGeom prst="upArrow">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15" name="TextBox 14">
            <a:extLst>
              <a:ext uri="{FF2B5EF4-FFF2-40B4-BE49-F238E27FC236}">
                <a16:creationId xmlns:a16="http://schemas.microsoft.com/office/drawing/2014/main" id="{3B02FFDA-681C-61D7-8C5B-EA10C0D950E6}"/>
              </a:ext>
            </a:extLst>
          </p:cNvPr>
          <p:cNvSpPr txBox="1"/>
          <p:nvPr/>
        </p:nvSpPr>
        <p:spPr>
          <a:xfrm>
            <a:off x="191160" y="487915"/>
            <a:ext cx="3760897" cy="523220"/>
          </a:xfrm>
          <a:prstGeom prst="rect">
            <a:avLst/>
          </a:prstGeom>
          <a:noFill/>
        </p:spPr>
        <p:txBody>
          <a:bodyPr wrap="square">
            <a:spAutoFit/>
          </a:bodyPr>
          <a:lstStyle/>
          <a:p>
            <a:pPr algn="ctr"/>
            <a:r>
              <a:rPr lang="en-US" sz="2800" b="1" dirty="0"/>
              <a:t>Predicted Image</a:t>
            </a:r>
            <a:endParaRPr lang="en-US" sz="2800" dirty="0"/>
          </a:p>
        </p:txBody>
      </p:sp>
      <p:sp>
        <p:nvSpPr>
          <p:cNvPr id="17" name="TextBox 16">
            <a:extLst>
              <a:ext uri="{FF2B5EF4-FFF2-40B4-BE49-F238E27FC236}">
                <a16:creationId xmlns:a16="http://schemas.microsoft.com/office/drawing/2014/main" id="{727A1828-BE64-1E73-34D7-B96A45E51080}"/>
              </a:ext>
            </a:extLst>
          </p:cNvPr>
          <p:cNvSpPr txBox="1"/>
          <p:nvPr/>
        </p:nvSpPr>
        <p:spPr>
          <a:xfrm>
            <a:off x="3920862" y="527172"/>
            <a:ext cx="3760897" cy="523220"/>
          </a:xfrm>
          <a:prstGeom prst="rect">
            <a:avLst/>
          </a:prstGeom>
          <a:noFill/>
        </p:spPr>
        <p:txBody>
          <a:bodyPr wrap="square">
            <a:spAutoFit/>
          </a:bodyPr>
          <a:lstStyle/>
          <a:p>
            <a:pPr algn="ctr"/>
            <a:r>
              <a:rPr lang="en-US" sz="2800" b="1" dirty="0"/>
              <a:t>Observed Image</a:t>
            </a:r>
            <a:endParaRPr lang="en-US" sz="2800" dirty="0"/>
          </a:p>
        </p:txBody>
      </p:sp>
      <p:sp>
        <p:nvSpPr>
          <p:cNvPr id="18" name="Arrow: Left-Right 17">
            <a:extLst>
              <a:ext uri="{FF2B5EF4-FFF2-40B4-BE49-F238E27FC236}">
                <a16:creationId xmlns:a16="http://schemas.microsoft.com/office/drawing/2014/main" id="{52D7A427-01D2-2853-DBBF-99BE9FE0778A}"/>
              </a:ext>
            </a:extLst>
          </p:cNvPr>
          <p:cNvSpPr/>
          <p:nvPr/>
        </p:nvSpPr>
        <p:spPr>
          <a:xfrm>
            <a:off x="3448614" y="1821386"/>
            <a:ext cx="936162" cy="320195"/>
          </a:xfrm>
          <a:prstGeom prst="leftRightArrow">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a:p>
        </p:txBody>
      </p:sp>
      <p:sp>
        <p:nvSpPr>
          <p:cNvPr id="19" name="TextBox 18">
            <a:extLst>
              <a:ext uri="{FF2B5EF4-FFF2-40B4-BE49-F238E27FC236}">
                <a16:creationId xmlns:a16="http://schemas.microsoft.com/office/drawing/2014/main" id="{7D189609-5D4E-0AA1-6054-6617094F1F4D}"/>
              </a:ext>
            </a:extLst>
          </p:cNvPr>
          <p:cNvSpPr txBox="1"/>
          <p:nvPr/>
        </p:nvSpPr>
        <p:spPr>
          <a:xfrm>
            <a:off x="2025112" y="1262442"/>
            <a:ext cx="3760897" cy="523220"/>
          </a:xfrm>
          <a:prstGeom prst="rect">
            <a:avLst/>
          </a:prstGeom>
          <a:noFill/>
        </p:spPr>
        <p:txBody>
          <a:bodyPr wrap="square">
            <a:spAutoFit/>
          </a:bodyPr>
          <a:lstStyle/>
          <a:p>
            <a:pPr algn="ctr"/>
            <a:r>
              <a:rPr lang="en-US" sz="2800" b="1" dirty="0">
                <a:solidFill>
                  <a:srgbClr val="FFC000"/>
                </a:solidFill>
              </a:rPr>
              <a:t>Loss</a:t>
            </a:r>
            <a:endParaRPr lang="en-US" sz="2800" dirty="0">
              <a:solidFill>
                <a:srgbClr val="FFC000"/>
              </a:solidFill>
            </a:endParaRPr>
          </a:p>
        </p:txBody>
      </p:sp>
      <p:sp>
        <p:nvSpPr>
          <p:cNvPr id="20" name="Arrow: Left-Right 19">
            <a:extLst>
              <a:ext uri="{FF2B5EF4-FFF2-40B4-BE49-F238E27FC236}">
                <a16:creationId xmlns:a16="http://schemas.microsoft.com/office/drawing/2014/main" id="{4DF69DEA-8965-BBA7-72D0-8C21351C54DF}"/>
              </a:ext>
            </a:extLst>
          </p:cNvPr>
          <p:cNvSpPr/>
          <p:nvPr/>
        </p:nvSpPr>
        <p:spPr>
          <a:xfrm rot="10166908">
            <a:off x="9425485" y="2789777"/>
            <a:ext cx="272433" cy="115747"/>
          </a:xfrm>
          <a:prstGeom prst="leftRightArrow">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a:p>
        </p:txBody>
      </p:sp>
      <p:sp>
        <p:nvSpPr>
          <p:cNvPr id="21" name="Arrow: Left-Right 20">
            <a:extLst>
              <a:ext uri="{FF2B5EF4-FFF2-40B4-BE49-F238E27FC236}">
                <a16:creationId xmlns:a16="http://schemas.microsoft.com/office/drawing/2014/main" id="{E78AD40A-3E52-A21D-CDA8-E5965157C43D}"/>
              </a:ext>
            </a:extLst>
          </p:cNvPr>
          <p:cNvSpPr/>
          <p:nvPr/>
        </p:nvSpPr>
        <p:spPr>
          <a:xfrm rot="6580375">
            <a:off x="8322864" y="2605532"/>
            <a:ext cx="228738" cy="147972"/>
          </a:xfrm>
          <a:prstGeom prst="leftRightArrow">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a:p>
        </p:txBody>
      </p:sp>
      <p:sp>
        <p:nvSpPr>
          <p:cNvPr id="22" name="Arrow: Left-Right 21">
            <a:extLst>
              <a:ext uri="{FF2B5EF4-FFF2-40B4-BE49-F238E27FC236}">
                <a16:creationId xmlns:a16="http://schemas.microsoft.com/office/drawing/2014/main" id="{1B68FC2F-D147-224C-4D8F-53782AD51EC2}"/>
              </a:ext>
            </a:extLst>
          </p:cNvPr>
          <p:cNvSpPr/>
          <p:nvPr/>
        </p:nvSpPr>
        <p:spPr>
          <a:xfrm rot="1288789">
            <a:off x="9612484" y="3732926"/>
            <a:ext cx="272433" cy="115747"/>
          </a:xfrm>
          <a:prstGeom prst="leftRightArrow">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a:p>
        </p:txBody>
      </p:sp>
      <p:sp>
        <p:nvSpPr>
          <p:cNvPr id="23" name="Arrow: Left-Right 22">
            <a:extLst>
              <a:ext uri="{FF2B5EF4-FFF2-40B4-BE49-F238E27FC236}">
                <a16:creationId xmlns:a16="http://schemas.microsoft.com/office/drawing/2014/main" id="{7150194C-567C-7080-BC4E-3E7EEC9DB80D}"/>
              </a:ext>
            </a:extLst>
          </p:cNvPr>
          <p:cNvSpPr/>
          <p:nvPr/>
        </p:nvSpPr>
        <p:spPr>
          <a:xfrm rot="5980712">
            <a:off x="8630723" y="4257427"/>
            <a:ext cx="208943" cy="102941"/>
          </a:xfrm>
          <a:prstGeom prst="leftRightArrow">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a:p>
        </p:txBody>
      </p:sp>
      <p:cxnSp>
        <p:nvCxnSpPr>
          <p:cNvPr id="2" name="Connector: Curved 1">
            <a:extLst>
              <a:ext uri="{FF2B5EF4-FFF2-40B4-BE49-F238E27FC236}">
                <a16:creationId xmlns:a16="http://schemas.microsoft.com/office/drawing/2014/main" id="{CFCE4555-5307-4C58-1795-82E373934AA0}"/>
              </a:ext>
            </a:extLst>
          </p:cNvPr>
          <p:cNvCxnSpPr>
            <a:cxnSpLocks/>
          </p:cNvCxnSpPr>
          <p:nvPr/>
        </p:nvCxnSpPr>
        <p:spPr>
          <a:xfrm rot="5400000">
            <a:off x="5808377" y="976401"/>
            <a:ext cx="1257295" cy="6441715"/>
          </a:xfrm>
          <a:prstGeom prst="curvedConnector2">
            <a:avLst/>
          </a:prstGeom>
          <a:ln w="38100">
            <a:solidFill>
              <a:srgbClr val="00B050"/>
            </a:solidFill>
            <a:tailEnd type="triangle"/>
          </a:ln>
        </p:spPr>
        <p:style>
          <a:lnRef idx="1">
            <a:schemeClr val="accent1"/>
          </a:lnRef>
          <a:fillRef idx="0">
            <a:schemeClr val="accent1"/>
          </a:fillRef>
          <a:effectRef idx="0">
            <a:schemeClr val="accent1"/>
          </a:effectRef>
          <a:fontRef idx="minor">
            <a:schemeClr val="tx1"/>
          </a:fontRef>
        </p:style>
      </p:cxnSp>
      <p:cxnSp>
        <p:nvCxnSpPr>
          <p:cNvPr id="3" name="Connector: Curved 2">
            <a:extLst>
              <a:ext uri="{FF2B5EF4-FFF2-40B4-BE49-F238E27FC236}">
                <a16:creationId xmlns:a16="http://schemas.microsoft.com/office/drawing/2014/main" id="{AF9CC808-67A0-AAC0-6970-13B23C424DE6}"/>
              </a:ext>
            </a:extLst>
          </p:cNvPr>
          <p:cNvCxnSpPr>
            <a:cxnSpLocks/>
          </p:cNvCxnSpPr>
          <p:nvPr/>
        </p:nvCxnSpPr>
        <p:spPr>
          <a:xfrm rot="14580000" flipV="1">
            <a:off x="5728213" y="652931"/>
            <a:ext cx="1255926" cy="6275736"/>
          </a:xfrm>
          <a:prstGeom prst="curvedConnector2">
            <a:avLst/>
          </a:prstGeom>
          <a:ln w="38100">
            <a:solidFill>
              <a:srgbClr val="00B050"/>
            </a:solidFill>
            <a:tailEnd type="triangle"/>
          </a:ln>
        </p:spPr>
        <p:style>
          <a:lnRef idx="1">
            <a:schemeClr val="accent1"/>
          </a:lnRef>
          <a:fillRef idx="0">
            <a:schemeClr val="accent1"/>
          </a:fillRef>
          <a:effectRef idx="0">
            <a:schemeClr val="accent1"/>
          </a:effectRef>
          <a:fontRef idx="minor">
            <a:schemeClr val="tx1"/>
          </a:fontRef>
        </p:style>
      </p:cxnSp>
      <p:sp>
        <p:nvSpPr>
          <p:cNvPr id="11" name="TextBox 10">
            <a:extLst>
              <a:ext uri="{FF2B5EF4-FFF2-40B4-BE49-F238E27FC236}">
                <a16:creationId xmlns:a16="http://schemas.microsoft.com/office/drawing/2014/main" id="{A0965BF5-97DC-31E0-9212-01CFD515A38B}"/>
              </a:ext>
            </a:extLst>
          </p:cNvPr>
          <p:cNvSpPr txBox="1"/>
          <p:nvPr/>
        </p:nvSpPr>
        <p:spPr>
          <a:xfrm>
            <a:off x="-443927" y="753646"/>
            <a:ext cx="3760897" cy="523220"/>
          </a:xfrm>
          <a:prstGeom prst="rect">
            <a:avLst/>
          </a:prstGeom>
          <a:noFill/>
        </p:spPr>
        <p:txBody>
          <a:bodyPr wrap="square">
            <a:spAutoFit/>
          </a:bodyPr>
          <a:lstStyle/>
          <a:p>
            <a:pPr algn="ctr"/>
            <a:r>
              <a:rPr lang="en-US" sz="2800" b="1" dirty="0"/>
              <a:t>Ray Tracing</a:t>
            </a:r>
            <a:endParaRPr lang="en-US" sz="2800" dirty="0"/>
          </a:p>
        </p:txBody>
      </p:sp>
      <p:pic>
        <p:nvPicPr>
          <p:cNvPr id="10" name="Picture 9">
            <a:extLst>
              <a:ext uri="{FF2B5EF4-FFF2-40B4-BE49-F238E27FC236}">
                <a16:creationId xmlns:a16="http://schemas.microsoft.com/office/drawing/2014/main" id="{4B451E4A-677A-B4AA-09D0-946A234CBED8}"/>
              </a:ext>
            </a:extLst>
          </p:cNvPr>
          <p:cNvPicPr>
            <a:picLocks noChangeAspect="1"/>
          </p:cNvPicPr>
          <p:nvPr/>
        </p:nvPicPr>
        <p:blipFill>
          <a:blip r:embed="rId14"/>
          <a:stretch>
            <a:fillRect/>
          </a:stretch>
        </p:blipFill>
        <p:spPr>
          <a:xfrm>
            <a:off x="622347" y="1270539"/>
            <a:ext cx="1628351" cy="1252136"/>
          </a:xfrm>
          <a:prstGeom prst="rect">
            <a:avLst/>
          </a:prstGeom>
        </p:spPr>
      </p:pic>
      <p:sp>
        <p:nvSpPr>
          <p:cNvPr id="9" name="Rectangle 8">
            <a:extLst>
              <a:ext uri="{FF2B5EF4-FFF2-40B4-BE49-F238E27FC236}">
                <a16:creationId xmlns:a16="http://schemas.microsoft.com/office/drawing/2014/main" id="{07471993-388F-600E-E6D8-801A8C9CCD7E}"/>
              </a:ext>
            </a:extLst>
          </p:cNvPr>
          <p:cNvSpPr/>
          <p:nvPr/>
        </p:nvSpPr>
        <p:spPr>
          <a:xfrm>
            <a:off x="1467390" y="1651569"/>
            <a:ext cx="433689" cy="298236"/>
          </a:xfrm>
          <a:prstGeom prst="rect">
            <a:avLst/>
          </a:prstGeom>
          <a:noFill/>
          <a:ln w="28575">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23">
            <a:extLst>
              <a:ext uri="{FF2B5EF4-FFF2-40B4-BE49-F238E27FC236}">
                <a16:creationId xmlns:a16="http://schemas.microsoft.com/office/drawing/2014/main" id="{CF378644-E678-A5EC-D16F-A685A0CF8E9E}"/>
              </a:ext>
            </a:extLst>
          </p:cNvPr>
          <p:cNvSpPr/>
          <p:nvPr/>
        </p:nvSpPr>
        <p:spPr>
          <a:xfrm>
            <a:off x="1462423" y="2063340"/>
            <a:ext cx="627367" cy="341010"/>
          </a:xfrm>
          <a:prstGeom prst="rect">
            <a:avLst/>
          </a:prstGeom>
          <a:noFill/>
          <a:ln w="28575">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34" name="Picture 10">
            <a:extLst>
              <a:ext uri="{FF2B5EF4-FFF2-40B4-BE49-F238E27FC236}">
                <a16:creationId xmlns:a16="http://schemas.microsoft.com/office/drawing/2014/main" id="{9C5C8A6A-31E8-4BA6-A2A8-1B070FD364DD}"/>
              </a:ext>
            </a:extLst>
          </p:cNvPr>
          <p:cNvPicPr>
            <a:picLocks noChangeAspect="1" noChangeArrowheads="1"/>
          </p:cNvPicPr>
          <p:nvPr/>
        </p:nvPicPr>
        <p:blipFill>
          <a:blip r:embed="rId15">
            <a:duotone>
              <a:schemeClr val="accent2">
                <a:shade val="45000"/>
                <a:satMod val="135000"/>
              </a:schemeClr>
              <a:prstClr val="white"/>
            </a:duotone>
            <a:extLst>
              <a:ext uri="{28A0092B-C50C-407E-A947-70E740481C1C}">
                <a14:useLocalDpi xmlns:a14="http://schemas.microsoft.com/office/drawing/2010/main" val="0"/>
              </a:ext>
            </a:extLst>
          </a:blip>
          <a:srcRect/>
          <a:stretch/>
        </p:blipFill>
        <p:spPr bwMode="auto">
          <a:xfrm>
            <a:off x="4835788" y="2005208"/>
            <a:ext cx="838200" cy="285750"/>
          </a:xfrm>
          <a:prstGeom prst="rect">
            <a:avLst/>
          </a:prstGeom>
          <a:noFill/>
          <a:extLst>
            <a:ext uri="{909E8E84-426E-40DD-AFC4-6F175D3DCCD1}">
              <a14:hiddenFill xmlns:a14="http://schemas.microsoft.com/office/drawing/2010/main">
                <a:solidFill>
                  <a:srgbClr val="FFFFFF"/>
                </a:solidFill>
              </a14:hiddenFill>
            </a:ext>
          </a:extLst>
        </p:spPr>
      </p:pic>
      <p:pic>
        <p:nvPicPr>
          <p:cNvPr id="27" name="Picture 26">
            <a:extLst>
              <a:ext uri="{FF2B5EF4-FFF2-40B4-BE49-F238E27FC236}">
                <a16:creationId xmlns:a16="http://schemas.microsoft.com/office/drawing/2014/main" id="{AB073518-3E98-5E1A-78D0-EB218C6C145C}"/>
              </a:ext>
            </a:extLst>
          </p:cNvPr>
          <p:cNvPicPr>
            <a:picLocks noChangeAspect="1"/>
          </p:cNvPicPr>
          <p:nvPr/>
        </p:nvPicPr>
        <p:blipFill>
          <a:blip r:embed="rId16"/>
          <a:stretch>
            <a:fillRect/>
          </a:stretch>
        </p:blipFill>
        <p:spPr>
          <a:xfrm>
            <a:off x="3108968" y="1255733"/>
            <a:ext cx="1173582" cy="1188823"/>
          </a:xfrm>
          <a:prstGeom prst="rect">
            <a:avLst/>
          </a:prstGeom>
        </p:spPr>
      </p:pic>
      <p:pic>
        <p:nvPicPr>
          <p:cNvPr id="1032" name="Picture 8">
            <a:extLst>
              <a:ext uri="{FF2B5EF4-FFF2-40B4-BE49-F238E27FC236}">
                <a16:creationId xmlns:a16="http://schemas.microsoft.com/office/drawing/2014/main" id="{9193DA8C-515A-6936-3AA0-878AFEE224CA}"/>
              </a:ext>
            </a:extLst>
          </p:cNvPr>
          <p:cNvPicPr>
            <a:picLocks noChangeAspect="1" noChangeArrowheads="1"/>
          </p:cNvPicPr>
          <p:nvPr/>
        </p:nvPicPr>
        <p:blipFill>
          <a:blip r:embed="rId17">
            <a:extLst>
              <a:ext uri="{28A0092B-C50C-407E-A947-70E740481C1C}">
                <a14:useLocalDpi xmlns:a14="http://schemas.microsoft.com/office/drawing/2010/main" val="0"/>
              </a:ext>
            </a:extLst>
          </a:blip>
          <a:srcRect/>
          <a:stretch/>
        </p:blipFill>
        <p:spPr bwMode="auto">
          <a:xfrm>
            <a:off x="5022517" y="1530447"/>
            <a:ext cx="476250" cy="285750"/>
          </a:xfrm>
          <a:prstGeom prst="rect">
            <a:avLst/>
          </a:prstGeom>
          <a:noFill/>
          <a:extLst>
            <a:ext uri="{909E8E84-426E-40DD-AFC4-6F175D3DCCD1}">
              <a14:hiddenFill xmlns:a14="http://schemas.microsoft.com/office/drawing/2010/main">
                <a:solidFill>
                  <a:srgbClr val="FFFFFF"/>
                </a:solidFill>
              </a14:hiddenFill>
            </a:ext>
          </a:extLst>
        </p:spPr>
      </p:pic>
      <p:sp>
        <p:nvSpPr>
          <p:cNvPr id="28" name="Arrow: Right 27">
            <a:extLst>
              <a:ext uri="{FF2B5EF4-FFF2-40B4-BE49-F238E27FC236}">
                <a16:creationId xmlns:a16="http://schemas.microsoft.com/office/drawing/2014/main" id="{8C780341-AEDF-6D95-3F4E-0578F6548AF3}"/>
              </a:ext>
            </a:extLst>
          </p:cNvPr>
          <p:cNvSpPr/>
          <p:nvPr/>
        </p:nvSpPr>
        <p:spPr>
          <a:xfrm>
            <a:off x="4455938" y="1800687"/>
            <a:ext cx="295962" cy="204521"/>
          </a:xfrm>
          <a:prstGeom prst="rightArrow">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pic>
        <p:nvPicPr>
          <p:cNvPr id="1036" name="Picture 12">
            <a:extLst>
              <a:ext uri="{FF2B5EF4-FFF2-40B4-BE49-F238E27FC236}">
                <a16:creationId xmlns:a16="http://schemas.microsoft.com/office/drawing/2014/main" id="{8C040810-A31B-3F20-0156-397902448784}"/>
              </a:ext>
            </a:extLst>
          </p:cNvPr>
          <p:cNvPicPr>
            <a:picLocks noChangeAspect="1" noChangeArrowheads="1"/>
          </p:cNvPicPr>
          <p:nvPr/>
        </p:nvPicPr>
        <p:blipFill>
          <a:blip r:embed="rId18">
            <a:duotone>
              <a:schemeClr val="accent2">
                <a:shade val="45000"/>
                <a:satMod val="135000"/>
              </a:schemeClr>
              <a:prstClr val="white"/>
            </a:duotone>
            <a:extLst>
              <a:ext uri="{28A0092B-C50C-407E-A947-70E740481C1C}">
                <a14:useLocalDpi xmlns:a14="http://schemas.microsoft.com/office/drawing/2010/main" val="0"/>
              </a:ext>
            </a:extLst>
          </a:blip>
          <a:srcRect/>
          <a:stretch/>
        </p:blipFill>
        <p:spPr bwMode="auto">
          <a:xfrm>
            <a:off x="5015111" y="1567802"/>
            <a:ext cx="819150" cy="285750"/>
          </a:xfrm>
          <a:prstGeom prst="rect">
            <a:avLst/>
          </a:prstGeom>
          <a:noFill/>
          <a:extLst>
            <a:ext uri="{909E8E84-426E-40DD-AFC4-6F175D3DCCD1}">
              <a14:hiddenFill xmlns:a14="http://schemas.microsoft.com/office/drawing/2010/main">
                <a:solidFill>
                  <a:srgbClr val="FFFFFF"/>
                </a:solidFill>
              </a14:hiddenFill>
            </a:ext>
          </a:extLst>
        </p:spPr>
      </p:pic>
      <p:sp>
        <p:nvSpPr>
          <p:cNvPr id="26" name="TextBox 25">
            <a:extLst>
              <a:ext uri="{FF2B5EF4-FFF2-40B4-BE49-F238E27FC236}">
                <a16:creationId xmlns:a16="http://schemas.microsoft.com/office/drawing/2014/main" id="{D771AC8C-D569-FBC5-C309-964BD42A6EBF}"/>
              </a:ext>
            </a:extLst>
          </p:cNvPr>
          <p:cNvSpPr txBox="1"/>
          <p:nvPr/>
        </p:nvSpPr>
        <p:spPr>
          <a:xfrm>
            <a:off x="4127213" y="5069300"/>
            <a:ext cx="3760897" cy="523220"/>
          </a:xfrm>
          <a:prstGeom prst="rect">
            <a:avLst/>
          </a:prstGeom>
          <a:noFill/>
        </p:spPr>
        <p:txBody>
          <a:bodyPr wrap="square">
            <a:spAutoFit/>
          </a:bodyPr>
          <a:lstStyle/>
          <a:p>
            <a:pPr algn="ctr"/>
            <a:r>
              <a:rPr lang="en-US" sz="2800" b="1" dirty="0">
                <a:solidFill>
                  <a:srgbClr val="00B050"/>
                </a:solidFill>
              </a:rPr>
              <a:t>Predicted Paths</a:t>
            </a:r>
          </a:p>
        </p:txBody>
      </p:sp>
      <p:sp>
        <p:nvSpPr>
          <p:cNvPr id="7" name="TextBox 6">
            <a:extLst>
              <a:ext uri="{FF2B5EF4-FFF2-40B4-BE49-F238E27FC236}">
                <a16:creationId xmlns:a16="http://schemas.microsoft.com/office/drawing/2014/main" id="{AAD5A45C-7B54-BD99-2BB4-BE43F8F41049}"/>
              </a:ext>
            </a:extLst>
          </p:cNvPr>
          <p:cNvSpPr txBox="1"/>
          <p:nvPr/>
        </p:nvSpPr>
        <p:spPr>
          <a:xfrm>
            <a:off x="5989852" y="1517084"/>
            <a:ext cx="1308853" cy="369332"/>
          </a:xfrm>
          <a:prstGeom prst="rect">
            <a:avLst/>
          </a:prstGeom>
          <a:noFill/>
        </p:spPr>
        <p:txBody>
          <a:bodyPr wrap="square" rtlCol="0">
            <a:spAutoFit/>
          </a:bodyPr>
          <a:lstStyle/>
          <a:p>
            <a:pPr algn="ctr"/>
            <a:r>
              <a:rPr lang="en-US" dirty="0" err="1">
                <a:solidFill>
                  <a:schemeClr val="accent2"/>
                </a:solidFill>
              </a:rPr>
              <a:t>Autograd</a:t>
            </a:r>
            <a:endParaRPr lang="en-US" dirty="0">
              <a:solidFill>
                <a:schemeClr val="accent2"/>
              </a:solidFill>
            </a:endParaRPr>
          </a:p>
        </p:txBody>
      </p:sp>
      <p:sp>
        <p:nvSpPr>
          <p:cNvPr id="25" name="TextBox 24">
            <a:extLst>
              <a:ext uri="{FF2B5EF4-FFF2-40B4-BE49-F238E27FC236}">
                <a16:creationId xmlns:a16="http://schemas.microsoft.com/office/drawing/2014/main" id="{36F58739-C637-D267-135B-2E3D19659B0E}"/>
              </a:ext>
            </a:extLst>
          </p:cNvPr>
          <p:cNvSpPr txBox="1"/>
          <p:nvPr/>
        </p:nvSpPr>
        <p:spPr>
          <a:xfrm>
            <a:off x="5992297" y="1962586"/>
            <a:ext cx="1308853" cy="369332"/>
          </a:xfrm>
          <a:prstGeom prst="rect">
            <a:avLst/>
          </a:prstGeom>
          <a:noFill/>
        </p:spPr>
        <p:txBody>
          <a:bodyPr wrap="square" rtlCol="0">
            <a:spAutoFit/>
          </a:bodyPr>
          <a:lstStyle/>
          <a:p>
            <a:pPr algn="ctr"/>
            <a:r>
              <a:rPr lang="en-US" dirty="0" err="1">
                <a:solidFill>
                  <a:schemeClr val="accent2"/>
                </a:solidFill>
              </a:rPr>
              <a:t>Autograd</a:t>
            </a:r>
            <a:endParaRPr lang="en-US" dirty="0">
              <a:solidFill>
                <a:schemeClr val="accent2"/>
              </a:solidFill>
            </a:endParaRPr>
          </a:p>
        </p:txBody>
      </p:sp>
      <p:pic>
        <p:nvPicPr>
          <p:cNvPr id="1038" name="Picture 14">
            <a:extLst>
              <a:ext uri="{FF2B5EF4-FFF2-40B4-BE49-F238E27FC236}">
                <a16:creationId xmlns:a16="http://schemas.microsoft.com/office/drawing/2014/main" id="{9B3E6884-4086-8254-AEB1-3F189049A44D}"/>
              </a:ext>
            </a:extLst>
          </p:cNvPr>
          <p:cNvPicPr>
            <a:picLocks noChangeAspect="1" noChangeArrowheads="1"/>
          </p:cNvPicPr>
          <p:nvPr/>
        </p:nvPicPr>
        <p:blipFill>
          <a:blip r:embed="rId19">
            <a:duotone>
              <a:schemeClr val="accent2">
                <a:shade val="45000"/>
                <a:satMod val="135000"/>
              </a:schemeClr>
              <a:prstClr val="white"/>
            </a:duotone>
            <a:extLst>
              <a:ext uri="{28A0092B-C50C-407E-A947-70E740481C1C}">
                <a14:useLocalDpi xmlns:a14="http://schemas.microsoft.com/office/drawing/2010/main" val="0"/>
              </a:ext>
            </a:extLst>
          </a:blip>
          <a:srcRect/>
          <a:stretch/>
        </p:blipFill>
        <p:spPr bwMode="auto">
          <a:xfrm>
            <a:off x="4829373" y="2004991"/>
            <a:ext cx="1190625" cy="285750"/>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11" descr="A picture containing outdoor object, fireworks, dark, night sky&#10;&#10;Description automatically generated">
            <a:extLst>
              <a:ext uri="{FF2B5EF4-FFF2-40B4-BE49-F238E27FC236}">
                <a16:creationId xmlns:a16="http://schemas.microsoft.com/office/drawing/2014/main" id="{B5947497-1015-F5EF-727F-69EADA024962}"/>
              </a:ext>
            </a:extLst>
          </p:cNvPr>
          <p:cNvPicPr>
            <a:picLocks noChangeAspect="1"/>
          </p:cNvPicPr>
          <p:nvPr/>
        </p:nvPicPr>
        <p:blipFill>
          <a:blip r:embed="rId20">
            <a:extLst>
              <a:ext uri="{28A0092B-C50C-407E-A947-70E740481C1C}">
                <a14:useLocalDpi xmlns:a14="http://schemas.microsoft.com/office/drawing/2010/main" val="0"/>
              </a:ext>
            </a:extLst>
          </a:blip>
          <a:stretch>
            <a:fillRect/>
          </a:stretch>
        </p:blipFill>
        <p:spPr>
          <a:xfrm>
            <a:off x="6338876" y="1127767"/>
            <a:ext cx="5112899" cy="5112899"/>
          </a:xfrm>
          <a:prstGeom prst="rect">
            <a:avLst/>
          </a:prstGeom>
        </p:spPr>
      </p:pic>
      <p:sp>
        <p:nvSpPr>
          <p:cNvPr id="29" name="Slide Number Placeholder 28">
            <a:extLst>
              <a:ext uri="{FF2B5EF4-FFF2-40B4-BE49-F238E27FC236}">
                <a16:creationId xmlns:a16="http://schemas.microsoft.com/office/drawing/2014/main" id="{5E062E55-6D50-B233-0159-CAA34C58871A}"/>
              </a:ext>
            </a:extLst>
          </p:cNvPr>
          <p:cNvSpPr>
            <a:spLocks noGrp="1"/>
          </p:cNvSpPr>
          <p:nvPr>
            <p:ph type="sldNum" sz="quarter" idx="12"/>
          </p:nvPr>
        </p:nvSpPr>
        <p:spPr/>
        <p:txBody>
          <a:bodyPr/>
          <a:lstStyle/>
          <a:p>
            <a:fld id="{C14B3421-FB7F-430D-B2BF-E641897222DE}" type="slidenum">
              <a:rPr lang="en-US" smtClean="0"/>
              <a:t>18</a:t>
            </a:fld>
            <a:endParaRPr lang="en-US"/>
          </a:p>
        </p:txBody>
      </p:sp>
      <p:pic>
        <p:nvPicPr>
          <p:cNvPr id="47" name="Audio 46">
            <a:extLst>
              <a:ext uri="{FF2B5EF4-FFF2-40B4-BE49-F238E27FC236}">
                <a16:creationId xmlns:a16="http://schemas.microsoft.com/office/drawing/2014/main" id="{721A8943-4BB5-5C81-994D-070329FB8DA4}"/>
              </a:ext>
            </a:extLst>
          </p:cNvPr>
          <p:cNvPicPr>
            <a:picLocks noChangeAspect="1"/>
          </p:cNvPicPr>
          <p:nvPr>
            <a:audioFile r:link="rId3"/>
            <p:extLst>
              <p:ext uri="{DAA4B4D4-6D71-4841-9C94-3DE7FCFB9230}">
                <p14:media xmlns:p14="http://schemas.microsoft.com/office/powerpoint/2010/main" r:embed="rId2"/>
              </p:ext>
            </p:extLst>
          </p:nvPr>
        </p:nvPicPr>
        <p:blipFill>
          <a:blip r:embed="rId21"/>
          <a:stretch>
            <a:fillRect/>
          </a:stretch>
        </p:blipFill>
        <p:spPr>
          <a:xfrm>
            <a:off x="11226800" y="5892800"/>
            <a:ext cx="812800" cy="812800"/>
          </a:xfrm>
          <a:prstGeom prst="rect">
            <a:avLst/>
          </a:prstGeom>
        </p:spPr>
      </p:pic>
    </p:spTree>
    <p:custDataLst>
      <p:tags r:id="rId1"/>
    </p:custDataLst>
    <p:extLst>
      <p:ext uri="{BB962C8B-B14F-4D97-AF65-F5344CB8AC3E}">
        <p14:creationId xmlns:p14="http://schemas.microsoft.com/office/powerpoint/2010/main" val="2174557863"/>
      </p:ext>
    </p:extLst>
  </p:cSld>
  <p:clrMapOvr>
    <a:masterClrMapping/>
  </p:clrMapOvr>
  <mc:AlternateContent xmlns:mc="http://schemas.openxmlformats.org/markup-compatibility/2006">
    <mc:Choice xmlns:p14="http://schemas.microsoft.com/office/powerpoint/2010/main" Requires="p14">
      <p:transition spd="slow" p14:dur="2000" advTm="51907"/>
    </mc:Choice>
    <mc:Fallback>
      <p:transition spd="slow" advTm="5190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7"/>
                                        </p:tgtEl>
                                      </p:cBhvr>
                                    </p:cmd>
                                  </p:childTnLst>
                                </p:cTn>
                              </p:par>
                              <p:par>
                                <p:cTn id="7" presetID="1" presetClass="entr" presetSubtype="0" fill="hold" nodeType="withEffect">
                                  <p:stCondLst>
                                    <p:cond delay="0"/>
                                  </p:stCondLst>
                                  <p:childTnLst>
                                    <p:set>
                                      <p:cBhvr>
                                        <p:cTn id="8" dur="1" fill="hold">
                                          <p:stCondLst>
                                            <p:cond delay="0"/>
                                          </p:stCondLst>
                                        </p:cTn>
                                        <p:tgtEl>
                                          <p:spTgt spid="10"/>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6"/>
                                        </p:tgtEl>
                                        <p:attrNameLst>
                                          <p:attrName>style.visibility</p:attrName>
                                        </p:attrNameLst>
                                      </p:cBhvr>
                                      <p:to>
                                        <p:strVal val="visible"/>
                                      </p:to>
                                    </p:set>
                                  </p:childTnLst>
                                </p:cTn>
                              </p:par>
                              <p:par>
                                <p:cTn id="13" presetID="22" presetClass="entr" presetSubtype="2" fill="hold" nodeType="with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wipe(right)">
                                      <p:cBhvr>
                                        <p:cTn id="15" dur="500"/>
                                        <p:tgtEl>
                                          <p:spTgt spid="2"/>
                                        </p:tgtEl>
                                      </p:cBhvr>
                                    </p:animEffect>
                                  </p:childTnLst>
                                </p:cTn>
                              </p:par>
                              <p:par>
                                <p:cTn id="16" presetID="22" presetClass="entr" presetSubtype="2" fill="hold" nodeType="with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wipe(right)">
                                      <p:cBhvr>
                                        <p:cTn id="18" dur="500"/>
                                        <p:tgtEl>
                                          <p:spTgt spid="3"/>
                                        </p:tgtEl>
                                      </p:cBhvr>
                                    </p:animEffec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4"/>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9"/>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27"/>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28"/>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1032"/>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1034"/>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8"/>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25"/>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xit" presetSubtype="0" fill="hold" nodeType="clickEffect">
                                  <p:stCondLst>
                                    <p:cond delay="0"/>
                                  </p:stCondLst>
                                  <p:childTnLst>
                                    <p:set>
                                      <p:cBhvr>
                                        <p:cTn id="42" dur="1" fill="hold">
                                          <p:stCondLst>
                                            <p:cond delay="0"/>
                                          </p:stCondLst>
                                        </p:cTn>
                                        <p:tgtEl>
                                          <p:spTgt spid="1032"/>
                                        </p:tgtEl>
                                        <p:attrNameLst>
                                          <p:attrName>style.visibility</p:attrName>
                                        </p:attrNameLst>
                                      </p:cBhvr>
                                      <p:to>
                                        <p:strVal val="hidden"/>
                                      </p:to>
                                    </p:set>
                                  </p:childTnLst>
                                </p:cTn>
                              </p:par>
                              <p:par>
                                <p:cTn id="43" presetID="1" presetClass="exit" presetSubtype="0" fill="hold" nodeType="withEffect">
                                  <p:stCondLst>
                                    <p:cond delay="0"/>
                                  </p:stCondLst>
                                  <p:childTnLst>
                                    <p:set>
                                      <p:cBhvr>
                                        <p:cTn id="44" dur="1" fill="hold">
                                          <p:stCondLst>
                                            <p:cond delay="0"/>
                                          </p:stCondLst>
                                        </p:cTn>
                                        <p:tgtEl>
                                          <p:spTgt spid="1034"/>
                                        </p:tgtEl>
                                        <p:attrNameLst>
                                          <p:attrName>style.visibility</p:attrName>
                                        </p:attrNameLst>
                                      </p:cBhvr>
                                      <p:to>
                                        <p:strVal val="hidden"/>
                                      </p:to>
                                    </p:set>
                                  </p:childTnLst>
                                </p:cTn>
                              </p:par>
                              <p:par>
                                <p:cTn id="45" presetID="53" presetClass="entr" presetSubtype="16" fill="hold" nodeType="withEffect">
                                  <p:stCondLst>
                                    <p:cond delay="0"/>
                                  </p:stCondLst>
                                  <p:childTnLst>
                                    <p:set>
                                      <p:cBhvr>
                                        <p:cTn id="46" dur="1" fill="hold">
                                          <p:stCondLst>
                                            <p:cond delay="0"/>
                                          </p:stCondLst>
                                        </p:cTn>
                                        <p:tgtEl>
                                          <p:spTgt spid="1038"/>
                                        </p:tgtEl>
                                        <p:attrNameLst>
                                          <p:attrName>style.visibility</p:attrName>
                                        </p:attrNameLst>
                                      </p:cBhvr>
                                      <p:to>
                                        <p:strVal val="visible"/>
                                      </p:to>
                                    </p:set>
                                    <p:anim calcmode="lin" valueType="num">
                                      <p:cBhvr>
                                        <p:cTn id="47" dur="500" fill="hold"/>
                                        <p:tgtEl>
                                          <p:spTgt spid="1038"/>
                                        </p:tgtEl>
                                        <p:attrNameLst>
                                          <p:attrName>ppt_w</p:attrName>
                                        </p:attrNameLst>
                                      </p:cBhvr>
                                      <p:tavLst>
                                        <p:tav tm="0">
                                          <p:val>
                                            <p:fltVal val="0"/>
                                          </p:val>
                                        </p:tav>
                                        <p:tav tm="100000">
                                          <p:val>
                                            <p:strVal val="#ppt_w"/>
                                          </p:val>
                                        </p:tav>
                                      </p:tavLst>
                                    </p:anim>
                                    <p:anim calcmode="lin" valueType="num">
                                      <p:cBhvr>
                                        <p:cTn id="48" dur="500" fill="hold"/>
                                        <p:tgtEl>
                                          <p:spTgt spid="1038"/>
                                        </p:tgtEl>
                                        <p:attrNameLst>
                                          <p:attrName>ppt_h</p:attrName>
                                        </p:attrNameLst>
                                      </p:cBhvr>
                                      <p:tavLst>
                                        <p:tav tm="0">
                                          <p:val>
                                            <p:fltVal val="0"/>
                                          </p:val>
                                        </p:tav>
                                        <p:tav tm="100000">
                                          <p:val>
                                            <p:strVal val="#ppt_h"/>
                                          </p:val>
                                        </p:tav>
                                      </p:tavLst>
                                    </p:anim>
                                    <p:animEffect transition="in" filter="fade">
                                      <p:cBhvr>
                                        <p:cTn id="49" dur="500"/>
                                        <p:tgtEl>
                                          <p:spTgt spid="1038"/>
                                        </p:tgtEl>
                                      </p:cBhvr>
                                    </p:animEffect>
                                  </p:childTnLst>
                                </p:cTn>
                              </p:par>
                              <p:par>
                                <p:cTn id="50" presetID="53" presetClass="entr" presetSubtype="16" fill="hold" nodeType="withEffect">
                                  <p:stCondLst>
                                    <p:cond delay="0"/>
                                  </p:stCondLst>
                                  <p:childTnLst>
                                    <p:set>
                                      <p:cBhvr>
                                        <p:cTn id="51" dur="1" fill="hold">
                                          <p:stCondLst>
                                            <p:cond delay="0"/>
                                          </p:stCondLst>
                                        </p:cTn>
                                        <p:tgtEl>
                                          <p:spTgt spid="1036"/>
                                        </p:tgtEl>
                                        <p:attrNameLst>
                                          <p:attrName>style.visibility</p:attrName>
                                        </p:attrNameLst>
                                      </p:cBhvr>
                                      <p:to>
                                        <p:strVal val="visible"/>
                                      </p:to>
                                    </p:set>
                                    <p:anim calcmode="lin" valueType="num">
                                      <p:cBhvr>
                                        <p:cTn id="52" dur="500" fill="hold"/>
                                        <p:tgtEl>
                                          <p:spTgt spid="1036"/>
                                        </p:tgtEl>
                                        <p:attrNameLst>
                                          <p:attrName>ppt_w</p:attrName>
                                        </p:attrNameLst>
                                      </p:cBhvr>
                                      <p:tavLst>
                                        <p:tav tm="0">
                                          <p:val>
                                            <p:fltVal val="0"/>
                                          </p:val>
                                        </p:tav>
                                        <p:tav tm="100000">
                                          <p:val>
                                            <p:strVal val="#ppt_w"/>
                                          </p:val>
                                        </p:tav>
                                      </p:tavLst>
                                    </p:anim>
                                    <p:anim calcmode="lin" valueType="num">
                                      <p:cBhvr>
                                        <p:cTn id="53" dur="500" fill="hold"/>
                                        <p:tgtEl>
                                          <p:spTgt spid="1036"/>
                                        </p:tgtEl>
                                        <p:attrNameLst>
                                          <p:attrName>ppt_h</p:attrName>
                                        </p:attrNameLst>
                                      </p:cBhvr>
                                      <p:tavLst>
                                        <p:tav tm="0">
                                          <p:val>
                                            <p:fltVal val="0"/>
                                          </p:val>
                                        </p:tav>
                                        <p:tav tm="100000">
                                          <p:val>
                                            <p:strVal val="#ppt_h"/>
                                          </p:val>
                                        </p:tav>
                                      </p:tavLst>
                                    </p:anim>
                                    <p:animEffect transition="in" filter="fade">
                                      <p:cBhvr>
                                        <p:cTn id="54" dur="500"/>
                                        <p:tgtEl>
                                          <p:spTgt spid="1036"/>
                                        </p:tgtEl>
                                      </p:cBhvr>
                                    </p:animEffect>
                                  </p:childTnLst>
                                </p:cTn>
                              </p:par>
                              <p:par>
                                <p:cTn id="55" presetID="1" presetClass="exit" presetSubtype="0" fill="hold" grpId="1" nodeType="withEffect">
                                  <p:stCondLst>
                                    <p:cond delay="0"/>
                                  </p:stCondLst>
                                  <p:childTnLst>
                                    <p:set>
                                      <p:cBhvr>
                                        <p:cTn id="56" dur="1" fill="hold">
                                          <p:stCondLst>
                                            <p:cond delay="0"/>
                                          </p:stCondLst>
                                        </p:cTn>
                                        <p:tgtEl>
                                          <p:spTgt spid="8"/>
                                        </p:tgtEl>
                                        <p:attrNameLst>
                                          <p:attrName>style.visibility</p:attrName>
                                        </p:attrNameLst>
                                      </p:cBhvr>
                                      <p:to>
                                        <p:strVal val="hidden"/>
                                      </p:to>
                                    </p:set>
                                  </p:childTnLst>
                                </p:cTn>
                              </p:par>
                              <p:par>
                                <p:cTn id="57" presetID="1" presetClass="entr" presetSubtype="0" fill="hold" grpId="0" nodeType="withEffect">
                                  <p:stCondLst>
                                    <p:cond delay="0"/>
                                  </p:stCondLst>
                                  <p:childTnLst>
                                    <p:set>
                                      <p:cBhvr>
                                        <p:cTn id="58" dur="1" fill="hold">
                                          <p:stCondLst>
                                            <p:cond delay="0"/>
                                          </p:stCondLst>
                                        </p:cTn>
                                        <p:tgtEl>
                                          <p:spTgt spid="7"/>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nodeType="clickEffect">
                                  <p:stCondLst>
                                    <p:cond delay="0"/>
                                  </p:stCondLst>
                                  <p:childTnLst>
                                    <p:set>
                                      <p:cBhvr>
                                        <p:cTn id="62" dur="1" fill="hold">
                                          <p:stCondLst>
                                            <p:cond delay="0"/>
                                          </p:stCondLst>
                                        </p:cTn>
                                        <p:tgtEl>
                                          <p:spTgt spid="12"/>
                                        </p:tgtEl>
                                        <p:attrNameLst>
                                          <p:attrName>style.visibility</p:attrName>
                                        </p:attrNameLst>
                                      </p:cBhvr>
                                      <p:to>
                                        <p:strVal val="visible"/>
                                      </p:to>
                                    </p:set>
                                  </p:childTnLst>
                                </p:cTn>
                              </p:par>
                              <p:par>
                                <p:cTn id="63" presetID="1" presetClass="exit" presetSubtype="0" fill="hold" grpId="1" nodeType="withEffect">
                                  <p:stCondLst>
                                    <p:cond delay="0"/>
                                  </p:stCondLst>
                                  <p:childTnLst>
                                    <p:set>
                                      <p:cBhvr>
                                        <p:cTn id="64" dur="1" fill="hold">
                                          <p:stCondLst>
                                            <p:cond delay="0"/>
                                          </p:stCondLst>
                                        </p:cTn>
                                        <p:tgtEl>
                                          <p:spTgt spid="24"/>
                                        </p:tgtEl>
                                        <p:attrNameLst>
                                          <p:attrName>style.visibility</p:attrName>
                                        </p:attrNameLst>
                                      </p:cBhvr>
                                      <p:to>
                                        <p:strVal val="hidden"/>
                                      </p:to>
                                    </p:set>
                                  </p:childTnLst>
                                </p:cTn>
                              </p:par>
                              <p:par>
                                <p:cTn id="65" presetID="1" presetClass="exit" presetSubtype="0" fill="hold" grpId="1" nodeType="withEffect">
                                  <p:stCondLst>
                                    <p:cond delay="0"/>
                                  </p:stCondLst>
                                  <p:childTnLst>
                                    <p:set>
                                      <p:cBhvr>
                                        <p:cTn id="66" dur="1" fill="hold">
                                          <p:stCondLst>
                                            <p:cond delay="0"/>
                                          </p:stCondLst>
                                        </p:cTn>
                                        <p:tgtEl>
                                          <p:spTgt spid="9"/>
                                        </p:tgtEl>
                                        <p:attrNameLst>
                                          <p:attrName>style.visibility</p:attrName>
                                        </p:attrNameLst>
                                      </p:cBhvr>
                                      <p:to>
                                        <p:strVal val="hidden"/>
                                      </p:to>
                                    </p:set>
                                  </p:childTnLst>
                                </p:cTn>
                              </p:par>
                              <p:par>
                                <p:cTn id="67" presetID="1" presetClass="exit" presetSubtype="0" fill="hold" nodeType="withEffect">
                                  <p:stCondLst>
                                    <p:cond delay="0"/>
                                  </p:stCondLst>
                                  <p:childTnLst>
                                    <p:set>
                                      <p:cBhvr>
                                        <p:cTn id="68" dur="1" fill="hold">
                                          <p:stCondLst>
                                            <p:cond delay="0"/>
                                          </p:stCondLst>
                                        </p:cTn>
                                        <p:tgtEl>
                                          <p:spTgt spid="27"/>
                                        </p:tgtEl>
                                        <p:attrNameLst>
                                          <p:attrName>style.visibility</p:attrName>
                                        </p:attrNameLst>
                                      </p:cBhvr>
                                      <p:to>
                                        <p:strVal val="hidden"/>
                                      </p:to>
                                    </p:set>
                                  </p:childTnLst>
                                </p:cTn>
                              </p:par>
                              <p:par>
                                <p:cTn id="69" presetID="1" presetClass="exit" presetSubtype="0" fill="hold" grpId="1" nodeType="withEffect">
                                  <p:stCondLst>
                                    <p:cond delay="0"/>
                                  </p:stCondLst>
                                  <p:childTnLst>
                                    <p:set>
                                      <p:cBhvr>
                                        <p:cTn id="70" dur="1" fill="hold">
                                          <p:stCondLst>
                                            <p:cond delay="0"/>
                                          </p:stCondLst>
                                        </p:cTn>
                                        <p:tgtEl>
                                          <p:spTgt spid="28"/>
                                        </p:tgtEl>
                                        <p:attrNameLst>
                                          <p:attrName>style.visibility</p:attrName>
                                        </p:attrNameLst>
                                      </p:cBhvr>
                                      <p:to>
                                        <p:strVal val="hidden"/>
                                      </p:to>
                                    </p:set>
                                  </p:childTnLst>
                                </p:cTn>
                              </p:par>
                              <p:par>
                                <p:cTn id="71" presetID="1" presetClass="exit" presetSubtype="0" fill="hold" nodeType="withEffect">
                                  <p:stCondLst>
                                    <p:cond delay="0"/>
                                  </p:stCondLst>
                                  <p:childTnLst>
                                    <p:set>
                                      <p:cBhvr>
                                        <p:cTn id="72" dur="1" fill="hold">
                                          <p:stCondLst>
                                            <p:cond delay="0"/>
                                          </p:stCondLst>
                                        </p:cTn>
                                        <p:tgtEl>
                                          <p:spTgt spid="1038"/>
                                        </p:tgtEl>
                                        <p:attrNameLst>
                                          <p:attrName>style.visibility</p:attrName>
                                        </p:attrNameLst>
                                      </p:cBhvr>
                                      <p:to>
                                        <p:strVal val="hidden"/>
                                      </p:to>
                                    </p:set>
                                  </p:childTnLst>
                                </p:cTn>
                              </p:par>
                              <p:par>
                                <p:cTn id="73" presetID="1" presetClass="exit" presetSubtype="0" fill="hold" nodeType="withEffect">
                                  <p:stCondLst>
                                    <p:cond delay="0"/>
                                  </p:stCondLst>
                                  <p:childTnLst>
                                    <p:set>
                                      <p:cBhvr>
                                        <p:cTn id="74" dur="1" fill="hold">
                                          <p:stCondLst>
                                            <p:cond delay="0"/>
                                          </p:stCondLst>
                                        </p:cTn>
                                        <p:tgtEl>
                                          <p:spTgt spid="1036"/>
                                        </p:tgtEl>
                                        <p:attrNameLst>
                                          <p:attrName>style.visibility</p:attrName>
                                        </p:attrNameLst>
                                      </p:cBhvr>
                                      <p:to>
                                        <p:strVal val="hidden"/>
                                      </p:to>
                                    </p:set>
                                  </p:childTnLst>
                                </p:cTn>
                              </p:par>
                              <p:par>
                                <p:cTn id="75" presetID="1" presetClass="exit" presetSubtype="0" fill="hold" nodeType="withEffect">
                                  <p:stCondLst>
                                    <p:cond delay="0"/>
                                  </p:stCondLst>
                                  <p:childTnLst>
                                    <p:set>
                                      <p:cBhvr>
                                        <p:cTn id="76" dur="1" fill="hold">
                                          <p:stCondLst>
                                            <p:cond delay="0"/>
                                          </p:stCondLst>
                                        </p:cTn>
                                        <p:tgtEl>
                                          <p:spTgt spid="10"/>
                                        </p:tgtEl>
                                        <p:attrNameLst>
                                          <p:attrName>style.visibility</p:attrName>
                                        </p:attrNameLst>
                                      </p:cBhvr>
                                      <p:to>
                                        <p:strVal val="hidden"/>
                                      </p:to>
                                    </p:set>
                                  </p:childTnLst>
                                </p:cTn>
                              </p:par>
                              <p:par>
                                <p:cTn id="77" presetID="1" presetClass="exit" presetSubtype="0" fill="hold" grpId="1" nodeType="withEffect">
                                  <p:stCondLst>
                                    <p:cond delay="0"/>
                                  </p:stCondLst>
                                  <p:childTnLst>
                                    <p:set>
                                      <p:cBhvr>
                                        <p:cTn id="78" dur="1" fill="hold">
                                          <p:stCondLst>
                                            <p:cond delay="0"/>
                                          </p:stCondLst>
                                        </p:cTn>
                                        <p:tgtEl>
                                          <p:spTgt spid="11"/>
                                        </p:tgtEl>
                                        <p:attrNameLst>
                                          <p:attrName>style.visibility</p:attrName>
                                        </p:attrNameLst>
                                      </p:cBhvr>
                                      <p:to>
                                        <p:strVal val="hidden"/>
                                      </p:to>
                                    </p:set>
                                  </p:childTnLst>
                                </p:cTn>
                              </p:par>
                              <p:par>
                                <p:cTn id="79" presetID="1" presetClass="exit" presetSubtype="0" fill="hold" grpId="1" nodeType="withEffect">
                                  <p:stCondLst>
                                    <p:cond delay="0"/>
                                  </p:stCondLst>
                                  <p:childTnLst>
                                    <p:set>
                                      <p:cBhvr>
                                        <p:cTn id="80" dur="1" fill="hold">
                                          <p:stCondLst>
                                            <p:cond delay="0"/>
                                          </p:stCondLst>
                                        </p:cTn>
                                        <p:tgtEl>
                                          <p:spTgt spid="26"/>
                                        </p:tgtEl>
                                        <p:attrNameLst>
                                          <p:attrName>style.visibility</p:attrName>
                                        </p:attrNameLst>
                                      </p:cBhvr>
                                      <p:to>
                                        <p:strVal val="hidden"/>
                                      </p:to>
                                    </p:set>
                                  </p:childTnLst>
                                </p:cTn>
                              </p:par>
                              <p:par>
                                <p:cTn id="81" presetID="1" presetClass="entr" presetSubtype="0" fill="hold" nodeType="withEffect">
                                  <p:stCondLst>
                                    <p:cond delay="0"/>
                                  </p:stCondLst>
                                  <p:childTnLst>
                                    <p:set>
                                      <p:cBhvr>
                                        <p:cTn id="82" dur="1" fill="hold">
                                          <p:stCondLst>
                                            <p:cond delay="0"/>
                                          </p:stCondLst>
                                        </p:cTn>
                                        <p:tgtEl>
                                          <p:spTgt spid="13"/>
                                        </p:tgtEl>
                                        <p:attrNameLst>
                                          <p:attrName>style.visibility</p:attrName>
                                        </p:attrNameLst>
                                      </p:cBhvr>
                                      <p:to>
                                        <p:strVal val="visible"/>
                                      </p:to>
                                    </p:set>
                                  </p:childTnLst>
                                </p:cTn>
                              </p:par>
                              <p:par>
                                <p:cTn id="83" presetID="1" presetClass="entr" presetSubtype="0" fill="hold" grpId="0" nodeType="withEffect">
                                  <p:stCondLst>
                                    <p:cond delay="0"/>
                                  </p:stCondLst>
                                  <p:childTnLst>
                                    <p:set>
                                      <p:cBhvr>
                                        <p:cTn id="84" dur="1" fill="hold">
                                          <p:stCondLst>
                                            <p:cond delay="0"/>
                                          </p:stCondLst>
                                        </p:cTn>
                                        <p:tgtEl>
                                          <p:spTgt spid="14"/>
                                        </p:tgtEl>
                                        <p:attrNameLst>
                                          <p:attrName>style.visibility</p:attrName>
                                        </p:attrNameLst>
                                      </p:cBhvr>
                                      <p:to>
                                        <p:strVal val="visible"/>
                                      </p:to>
                                    </p:set>
                                  </p:childTnLst>
                                </p:cTn>
                              </p:par>
                              <p:par>
                                <p:cTn id="85" presetID="1" presetClass="entr" presetSubtype="0" fill="hold" grpId="0" nodeType="withEffect">
                                  <p:stCondLst>
                                    <p:cond delay="0"/>
                                  </p:stCondLst>
                                  <p:childTnLst>
                                    <p:set>
                                      <p:cBhvr>
                                        <p:cTn id="86" dur="1" fill="hold">
                                          <p:stCondLst>
                                            <p:cond delay="0"/>
                                          </p:stCondLst>
                                        </p:cTn>
                                        <p:tgtEl>
                                          <p:spTgt spid="15"/>
                                        </p:tgtEl>
                                        <p:attrNameLst>
                                          <p:attrName>style.visibility</p:attrName>
                                        </p:attrNameLst>
                                      </p:cBhvr>
                                      <p:to>
                                        <p:strVal val="visible"/>
                                      </p:to>
                                    </p:set>
                                  </p:childTnLst>
                                </p:cTn>
                              </p:par>
                              <p:par>
                                <p:cTn id="87" presetID="1" presetClass="exit" presetSubtype="0" fill="hold" grpId="1" nodeType="withEffect">
                                  <p:stCondLst>
                                    <p:cond delay="0"/>
                                  </p:stCondLst>
                                  <p:childTnLst>
                                    <p:set>
                                      <p:cBhvr>
                                        <p:cTn id="88" dur="1" fill="hold">
                                          <p:stCondLst>
                                            <p:cond delay="0"/>
                                          </p:stCondLst>
                                        </p:cTn>
                                        <p:tgtEl>
                                          <p:spTgt spid="7"/>
                                        </p:tgtEl>
                                        <p:attrNameLst>
                                          <p:attrName>style.visibility</p:attrName>
                                        </p:attrNameLst>
                                      </p:cBhvr>
                                      <p:to>
                                        <p:strVal val="hidden"/>
                                      </p:to>
                                    </p:set>
                                  </p:childTnLst>
                                </p:cTn>
                              </p:par>
                              <p:par>
                                <p:cTn id="89" presetID="1" presetClass="exit" presetSubtype="0" fill="hold" grpId="1" nodeType="withEffect">
                                  <p:stCondLst>
                                    <p:cond delay="0"/>
                                  </p:stCondLst>
                                  <p:childTnLst>
                                    <p:set>
                                      <p:cBhvr>
                                        <p:cTn id="90" dur="1" fill="hold">
                                          <p:stCondLst>
                                            <p:cond delay="0"/>
                                          </p:stCondLst>
                                        </p:cTn>
                                        <p:tgtEl>
                                          <p:spTgt spid="25"/>
                                        </p:tgtEl>
                                        <p:attrNameLst>
                                          <p:attrName>style.visibility</p:attrName>
                                        </p:attrNameLst>
                                      </p:cBhvr>
                                      <p:to>
                                        <p:strVal val="hidden"/>
                                      </p:to>
                                    </p:set>
                                  </p:childTnLst>
                                </p:cTn>
                              </p:par>
                            </p:childTnLst>
                          </p:cTn>
                        </p:par>
                      </p:childTnLst>
                    </p:cTn>
                  </p:par>
                  <p:par>
                    <p:cTn id="91" fill="hold">
                      <p:stCondLst>
                        <p:cond delay="indefinite"/>
                      </p:stCondLst>
                      <p:childTnLst>
                        <p:par>
                          <p:cTn id="92" fill="hold">
                            <p:stCondLst>
                              <p:cond delay="0"/>
                            </p:stCondLst>
                            <p:childTnLst>
                              <p:par>
                                <p:cTn id="93" presetID="1" presetClass="entr" presetSubtype="0" fill="hold" grpId="0" nodeType="clickEffect">
                                  <p:stCondLst>
                                    <p:cond delay="0"/>
                                  </p:stCondLst>
                                  <p:childTnLst>
                                    <p:set>
                                      <p:cBhvr>
                                        <p:cTn id="94" dur="1" fill="hold">
                                          <p:stCondLst>
                                            <p:cond delay="0"/>
                                          </p:stCondLst>
                                        </p:cTn>
                                        <p:tgtEl>
                                          <p:spTgt spid="17"/>
                                        </p:tgtEl>
                                        <p:attrNameLst>
                                          <p:attrName>style.visibility</p:attrName>
                                        </p:attrNameLst>
                                      </p:cBhvr>
                                      <p:to>
                                        <p:strVal val="visible"/>
                                      </p:to>
                                    </p:set>
                                  </p:childTnLst>
                                </p:cTn>
                              </p:par>
                              <p:par>
                                <p:cTn id="95" presetID="1" presetClass="entr" presetSubtype="0" fill="hold" nodeType="withEffect">
                                  <p:stCondLst>
                                    <p:cond delay="0"/>
                                  </p:stCondLst>
                                  <p:childTnLst>
                                    <p:set>
                                      <p:cBhvr>
                                        <p:cTn id="96" dur="1" fill="hold">
                                          <p:stCondLst>
                                            <p:cond delay="0"/>
                                          </p:stCondLst>
                                        </p:cTn>
                                        <p:tgtEl>
                                          <p:spTgt spid="16"/>
                                        </p:tgtEl>
                                        <p:attrNameLst>
                                          <p:attrName>style.visibility</p:attrName>
                                        </p:attrNameLst>
                                      </p:cBhvr>
                                      <p:to>
                                        <p:strVal val="visible"/>
                                      </p:to>
                                    </p:set>
                                  </p:childTnLst>
                                </p:cTn>
                              </p:par>
                              <p:par>
                                <p:cTn id="97" presetID="1" presetClass="entr" presetSubtype="0" fill="hold" grpId="0" nodeType="withEffect">
                                  <p:stCondLst>
                                    <p:cond delay="0"/>
                                  </p:stCondLst>
                                  <p:childTnLst>
                                    <p:set>
                                      <p:cBhvr>
                                        <p:cTn id="98" dur="1" fill="hold">
                                          <p:stCondLst>
                                            <p:cond delay="0"/>
                                          </p:stCondLst>
                                        </p:cTn>
                                        <p:tgtEl>
                                          <p:spTgt spid="18"/>
                                        </p:tgtEl>
                                        <p:attrNameLst>
                                          <p:attrName>style.visibility</p:attrName>
                                        </p:attrNameLst>
                                      </p:cBhvr>
                                      <p:to>
                                        <p:strVal val="visible"/>
                                      </p:to>
                                    </p:set>
                                  </p:childTnLst>
                                </p:cTn>
                              </p:par>
                              <p:par>
                                <p:cTn id="99" presetID="1" presetClass="entr" presetSubtype="0" fill="hold" grpId="0" nodeType="withEffect">
                                  <p:stCondLst>
                                    <p:cond delay="0"/>
                                  </p:stCondLst>
                                  <p:childTnLst>
                                    <p:set>
                                      <p:cBhvr>
                                        <p:cTn id="100" dur="1" fill="hold">
                                          <p:stCondLst>
                                            <p:cond delay="0"/>
                                          </p:stCondLst>
                                        </p:cTn>
                                        <p:tgtEl>
                                          <p:spTgt spid="19"/>
                                        </p:tgtEl>
                                        <p:attrNameLst>
                                          <p:attrName>style.visibility</p:attrName>
                                        </p:attrNameLst>
                                      </p:cBhvr>
                                      <p:to>
                                        <p:strVal val="visible"/>
                                      </p:to>
                                    </p:set>
                                  </p:childTnLst>
                                </p:cTn>
                              </p:par>
                            </p:childTnLst>
                          </p:cTn>
                        </p:par>
                      </p:childTnLst>
                    </p:cTn>
                  </p:par>
                  <p:par>
                    <p:cTn id="101" fill="hold">
                      <p:stCondLst>
                        <p:cond delay="indefinite"/>
                      </p:stCondLst>
                      <p:childTnLst>
                        <p:par>
                          <p:cTn id="102" fill="hold">
                            <p:stCondLst>
                              <p:cond delay="0"/>
                            </p:stCondLst>
                            <p:childTnLst>
                              <p:par>
                                <p:cTn id="103" presetID="1" presetClass="entr" presetSubtype="0" fill="hold" grpId="0" nodeType="clickEffect">
                                  <p:stCondLst>
                                    <p:cond delay="0"/>
                                  </p:stCondLst>
                                  <p:childTnLst>
                                    <p:set>
                                      <p:cBhvr>
                                        <p:cTn id="104" dur="1" fill="hold">
                                          <p:stCondLst>
                                            <p:cond delay="0"/>
                                          </p:stCondLst>
                                        </p:cTn>
                                        <p:tgtEl>
                                          <p:spTgt spid="22"/>
                                        </p:tgtEl>
                                        <p:attrNameLst>
                                          <p:attrName>style.visibility</p:attrName>
                                        </p:attrNameLst>
                                      </p:cBhvr>
                                      <p:to>
                                        <p:strVal val="visible"/>
                                      </p:to>
                                    </p:set>
                                  </p:childTnLst>
                                </p:cTn>
                              </p:par>
                              <p:par>
                                <p:cTn id="105" presetID="1" presetClass="entr" presetSubtype="0" fill="hold" grpId="0" nodeType="withEffect">
                                  <p:stCondLst>
                                    <p:cond delay="0"/>
                                  </p:stCondLst>
                                  <p:childTnLst>
                                    <p:set>
                                      <p:cBhvr>
                                        <p:cTn id="106" dur="1" fill="hold">
                                          <p:stCondLst>
                                            <p:cond delay="0"/>
                                          </p:stCondLst>
                                        </p:cTn>
                                        <p:tgtEl>
                                          <p:spTgt spid="23"/>
                                        </p:tgtEl>
                                        <p:attrNameLst>
                                          <p:attrName>style.visibility</p:attrName>
                                        </p:attrNameLst>
                                      </p:cBhvr>
                                      <p:to>
                                        <p:strVal val="visible"/>
                                      </p:to>
                                    </p:set>
                                  </p:childTnLst>
                                </p:cTn>
                              </p:par>
                              <p:par>
                                <p:cTn id="107" presetID="1" presetClass="entr" presetSubtype="0" fill="hold" grpId="0" nodeType="withEffect">
                                  <p:stCondLst>
                                    <p:cond delay="0"/>
                                  </p:stCondLst>
                                  <p:childTnLst>
                                    <p:set>
                                      <p:cBhvr>
                                        <p:cTn id="108" dur="1" fill="hold">
                                          <p:stCondLst>
                                            <p:cond delay="0"/>
                                          </p:stCondLst>
                                        </p:cTn>
                                        <p:tgtEl>
                                          <p:spTgt spid="20"/>
                                        </p:tgtEl>
                                        <p:attrNameLst>
                                          <p:attrName>style.visibility</p:attrName>
                                        </p:attrNameLst>
                                      </p:cBhvr>
                                      <p:to>
                                        <p:strVal val="visible"/>
                                      </p:to>
                                    </p:set>
                                  </p:childTnLst>
                                </p:cTn>
                              </p:par>
                              <p:par>
                                <p:cTn id="109" presetID="1" presetClass="entr" presetSubtype="0" fill="hold" grpId="0" nodeType="withEffect">
                                  <p:stCondLst>
                                    <p:cond delay="0"/>
                                  </p:stCondLst>
                                  <p:childTnLst>
                                    <p:set>
                                      <p:cBhvr>
                                        <p:cTn id="110" dur="1" fill="hold">
                                          <p:stCondLst>
                                            <p:cond delay="0"/>
                                          </p:stCondLst>
                                        </p:cTn>
                                        <p:tgtEl>
                                          <p:spTgt spid="2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111" fill="hold" display="0">
                  <p:stCondLst>
                    <p:cond delay="indefinite"/>
                  </p:stCondLst>
                  <p:endCondLst>
                    <p:cond evt="onStopAudio" delay="0">
                      <p:tgtEl>
                        <p:sldTgt/>
                      </p:tgtEl>
                    </p:cond>
                  </p:endCondLst>
                </p:cTn>
                <p:tgtEl>
                  <p:spTgt spid="47"/>
                </p:tgtEl>
              </p:cMediaNode>
            </p:audio>
          </p:childTnLst>
        </p:cTn>
      </p:par>
    </p:tnLst>
    <p:bldLst>
      <p:bldP spid="8" grpId="0"/>
      <p:bldP spid="8" grpId="1"/>
      <p:bldP spid="14" grpId="0" animBg="1"/>
      <p:bldP spid="15" grpId="0"/>
      <p:bldP spid="17" grpId="0"/>
      <p:bldP spid="18" grpId="0" animBg="1"/>
      <p:bldP spid="19" grpId="0"/>
      <p:bldP spid="20" grpId="0" animBg="1"/>
      <p:bldP spid="21" grpId="0" animBg="1"/>
      <p:bldP spid="22" grpId="0" animBg="1"/>
      <p:bldP spid="23" grpId="0" animBg="1"/>
      <p:bldP spid="11" grpId="0"/>
      <p:bldP spid="11" grpId="1"/>
      <p:bldP spid="9" grpId="0" animBg="1"/>
      <p:bldP spid="9" grpId="1" animBg="1"/>
      <p:bldP spid="24" grpId="0" animBg="1"/>
      <p:bldP spid="24" grpId="1" animBg="1"/>
      <p:bldP spid="28" grpId="0" animBg="1"/>
      <p:bldP spid="28" grpId="1" animBg="1"/>
      <p:bldP spid="26" grpId="0"/>
      <p:bldP spid="26" grpId="1"/>
      <p:bldP spid="7" grpId="0"/>
      <p:bldP spid="7" grpId="1"/>
      <p:bldP spid="25" grpId="0"/>
      <p:bldP spid="25" grpId="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 name="Graphic 26">
            <a:extLst>
              <a:ext uri="{FF2B5EF4-FFF2-40B4-BE49-F238E27FC236}">
                <a16:creationId xmlns:a16="http://schemas.microsoft.com/office/drawing/2014/main" id="{D498527A-4574-68FC-1CED-1C08A8C2CD5A}"/>
              </a:ext>
            </a:extLst>
          </p:cNvPr>
          <p:cNvPicPr>
            <a:picLocks noChangeAspect="1"/>
          </p:cNvPicPr>
          <p:nvPr/>
        </p:nvPicPr>
        <p:blipFill rotWithShape="1">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l="24291" t="29558" r="31111" b="13363"/>
          <a:stretch/>
        </p:blipFill>
        <p:spPr>
          <a:xfrm>
            <a:off x="3427333" y="2480519"/>
            <a:ext cx="1567596" cy="1504724"/>
          </a:xfrm>
          <a:prstGeom prst="rect">
            <a:avLst/>
          </a:prstGeom>
        </p:spPr>
      </p:pic>
      <p:pic>
        <p:nvPicPr>
          <p:cNvPr id="4" name="Picture 3">
            <a:extLst>
              <a:ext uri="{FF2B5EF4-FFF2-40B4-BE49-F238E27FC236}">
                <a16:creationId xmlns:a16="http://schemas.microsoft.com/office/drawing/2014/main" id="{5210304D-B1C5-35D3-F358-880A52C03777}"/>
              </a:ext>
            </a:extLst>
          </p:cNvPr>
          <p:cNvPicPr>
            <a:picLocks noChangeAspect="1"/>
          </p:cNvPicPr>
          <p:nvPr/>
        </p:nvPicPr>
        <p:blipFill>
          <a:blip r:embed="rId7"/>
          <a:stretch>
            <a:fillRect/>
          </a:stretch>
        </p:blipFill>
        <p:spPr>
          <a:xfrm>
            <a:off x="5581740" y="2229831"/>
            <a:ext cx="1595932" cy="1691482"/>
          </a:xfrm>
          <a:prstGeom prst="rect">
            <a:avLst/>
          </a:prstGeom>
        </p:spPr>
      </p:pic>
      <p:graphicFrame>
        <p:nvGraphicFramePr>
          <p:cNvPr id="5" name="Object 4">
            <a:extLst>
              <a:ext uri="{FF2B5EF4-FFF2-40B4-BE49-F238E27FC236}">
                <a16:creationId xmlns:a16="http://schemas.microsoft.com/office/drawing/2014/main" id="{81F866A5-2F9D-66D0-A964-CFED4DF2221B}"/>
              </a:ext>
            </a:extLst>
          </p:cNvPr>
          <p:cNvGraphicFramePr>
            <a:graphicFrameLocks noChangeAspect="1"/>
          </p:cNvGraphicFramePr>
          <p:nvPr>
            <p:extLst>
              <p:ext uri="{D42A27DB-BD31-4B8C-83A1-F6EECF244321}">
                <p14:modId xmlns:p14="http://schemas.microsoft.com/office/powerpoint/2010/main" val="2254170057"/>
              </p:ext>
            </p:extLst>
          </p:nvPr>
        </p:nvGraphicFramePr>
        <p:xfrm>
          <a:off x="9616294" y="2364773"/>
          <a:ext cx="1567595" cy="1567594"/>
        </p:xfrm>
        <a:graphic>
          <a:graphicData uri="http://schemas.openxmlformats.org/presentationml/2006/ole">
            <mc:AlternateContent xmlns:mc="http://schemas.openxmlformats.org/markup-compatibility/2006">
              <mc:Choice xmlns:v="urn:schemas-microsoft-com:vml" Requires="v">
                <p:oleObj name="Acrobat Document" r:id="rId8" imgW="4937473" imgH="4937760" progId="Acrobat.Document.DC">
                  <p:embed/>
                </p:oleObj>
              </mc:Choice>
              <mc:Fallback>
                <p:oleObj name="Acrobat Document" r:id="rId8" imgW="4937473" imgH="4937760" progId="Acrobat.Document.DC">
                  <p:embed/>
                  <p:pic>
                    <p:nvPicPr>
                      <p:cNvPr id="5" name="Object 4">
                        <a:extLst>
                          <a:ext uri="{FF2B5EF4-FFF2-40B4-BE49-F238E27FC236}">
                            <a16:creationId xmlns:a16="http://schemas.microsoft.com/office/drawing/2014/main" id="{81F866A5-2F9D-66D0-A964-CFED4DF2221B}"/>
                          </a:ext>
                        </a:extLst>
                      </p:cNvPr>
                      <p:cNvPicPr/>
                      <p:nvPr/>
                    </p:nvPicPr>
                    <p:blipFill>
                      <a:blip r:embed="rId9"/>
                      <a:stretch>
                        <a:fillRect/>
                      </a:stretch>
                    </p:blipFill>
                    <p:spPr>
                      <a:xfrm>
                        <a:off x="9616294" y="2364773"/>
                        <a:ext cx="1567595" cy="1567594"/>
                      </a:xfrm>
                      <a:prstGeom prst="rect">
                        <a:avLst/>
                      </a:prstGeom>
                    </p:spPr>
                  </p:pic>
                </p:oleObj>
              </mc:Fallback>
            </mc:AlternateContent>
          </a:graphicData>
        </a:graphic>
      </p:graphicFrame>
      <p:graphicFrame>
        <p:nvGraphicFramePr>
          <p:cNvPr id="6" name="Object 5">
            <a:extLst>
              <a:ext uri="{FF2B5EF4-FFF2-40B4-BE49-F238E27FC236}">
                <a16:creationId xmlns:a16="http://schemas.microsoft.com/office/drawing/2014/main" id="{BFD2F770-DFCB-A370-3C2B-5447F2F9EDEA}"/>
              </a:ext>
            </a:extLst>
          </p:cNvPr>
          <p:cNvGraphicFramePr>
            <a:graphicFrameLocks noChangeAspect="1"/>
          </p:cNvGraphicFramePr>
          <p:nvPr>
            <p:extLst>
              <p:ext uri="{D42A27DB-BD31-4B8C-83A1-F6EECF244321}">
                <p14:modId xmlns:p14="http://schemas.microsoft.com/office/powerpoint/2010/main" val="1283189564"/>
              </p:ext>
            </p:extLst>
          </p:nvPr>
        </p:nvGraphicFramePr>
        <p:xfrm>
          <a:off x="7553692" y="2353719"/>
          <a:ext cx="1567595" cy="1567594"/>
        </p:xfrm>
        <a:graphic>
          <a:graphicData uri="http://schemas.openxmlformats.org/presentationml/2006/ole">
            <mc:AlternateContent xmlns:mc="http://schemas.openxmlformats.org/markup-compatibility/2006">
              <mc:Choice xmlns:v="urn:schemas-microsoft-com:vml" Requires="v">
                <p:oleObj name="Acrobat Document" r:id="rId10" imgW="4937473" imgH="4937760" progId="Acrobat.Document.DC">
                  <p:embed/>
                </p:oleObj>
              </mc:Choice>
              <mc:Fallback>
                <p:oleObj name="Acrobat Document" r:id="rId10" imgW="4937473" imgH="4937760" progId="Acrobat.Document.DC">
                  <p:embed/>
                  <p:pic>
                    <p:nvPicPr>
                      <p:cNvPr id="6" name="Object 5">
                        <a:extLst>
                          <a:ext uri="{FF2B5EF4-FFF2-40B4-BE49-F238E27FC236}">
                            <a16:creationId xmlns:a16="http://schemas.microsoft.com/office/drawing/2014/main" id="{BFD2F770-DFCB-A370-3C2B-5447F2F9EDEA}"/>
                          </a:ext>
                        </a:extLst>
                      </p:cNvPr>
                      <p:cNvPicPr/>
                      <p:nvPr/>
                    </p:nvPicPr>
                    <p:blipFill>
                      <a:blip r:embed="rId9"/>
                      <a:stretch>
                        <a:fillRect/>
                      </a:stretch>
                    </p:blipFill>
                    <p:spPr>
                      <a:xfrm>
                        <a:off x="7553692" y="2353719"/>
                        <a:ext cx="1567595" cy="1567594"/>
                      </a:xfrm>
                      <a:prstGeom prst="rect">
                        <a:avLst/>
                      </a:prstGeom>
                    </p:spPr>
                  </p:pic>
                </p:oleObj>
              </mc:Fallback>
            </mc:AlternateContent>
          </a:graphicData>
        </a:graphic>
      </p:graphicFrame>
      <p:pic>
        <p:nvPicPr>
          <p:cNvPr id="7" name="Picture 6">
            <a:extLst>
              <a:ext uri="{FF2B5EF4-FFF2-40B4-BE49-F238E27FC236}">
                <a16:creationId xmlns:a16="http://schemas.microsoft.com/office/drawing/2014/main" id="{26B4B05B-E2AF-877C-AD10-D5510BC12D7E}"/>
              </a:ext>
            </a:extLst>
          </p:cNvPr>
          <p:cNvPicPr>
            <a:picLocks noChangeAspect="1"/>
          </p:cNvPicPr>
          <p:nvPr/>
        </p:nvPicPr>
        <p:blipFill>
          <a:blip r:embed="rId11"/>
          <a:stretch>
            <a:fillRect/>
          </a:stretch>
        </p:blipFill>
        <p:spPr>
          <a:xfrm>
            <a:off x="1507467" y="2579309"/>
            <a:ext cx="1131708" cy="1116414"/>
          </a:xfrm>
          <a:prstGeom prst="rect">
            <a:avLst/>
          </a:prstGeom>
        </p:spPr>
      </p:pic>
      <p:sp>
        <p:nvSpPr>
          <p:cNvPr id="8" name="Arrow: Left 7">
            <a:extLst>
              <a:ext uri="{FF2B5EF4-FFF2-40B4-BE49-F238E27FC236}">
                <a16:creationId xmlns:a16="http://schemas.microsoft.com/office/drawing/2014/main" id="{7139DBAF-31FA-0681-1E31-34871FE91057}"/>
              </a:ext>
            </a:extLst>
          </p:cNvPr>
          <p:cNvSpPr/>
          <p:nvPr/>
        </p:nvSpPr>
        <p:spPr>
          <a:xfrm rot="10800000">
            <a:off x="5063157" y="2999310"/>
            <a:ext cx="451926" cy="149260"/>
          </a:xfrm>
          <a:prstGeom prst="leftArrow">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65"/>
          </a:p>
        </p:txBody>
      </p:sp>
      <p:sp>
        <p:nvSpPr>
          <p:cNvPr id="9" name="Arrow: Left 8">
            <a:extLst>
              <a:ext uri="{FF2B5EF4-FFF2-40B4-BE49-F238E27FC236}">
                <a16:creationId xmlns:a16="http://schemas.microsoft.com/office/drawing/2014/main" id="{7A0F3D21-C7BD-AC89-3D70-C0790E6584BA}"/>
              </a:ext>
            </a:extLst>
          </p:cNvPr>
          <p:cNvSpPr/>
          <p:nvPr/>
        </p:nvSpPr>
        <p:spPr>
          <a:xfrm rot="10800000">
            <a:off x="2857551" y="3014473"/>
            <a:ext cx="451926" cy="149260"/>
          </a:xfrm>
          <a:prstGeom prst="leftArrow">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65"/>
          </a:p>
        </p:txBody>
      </p:sp>
      <p:sp>
        <p:nvSpPr>
          <p:cNvPr id="10" name="Arrow: Left-Right-Up 9">
            <a:extLst>
              <a:ext uri="{FF2B5EF4-FFF2-40B4-BE49-F238E27FC236}">
                <a16:creationId xmlns:a16="http://schemas.microsoft.com/office/drawing/2014/main" id="{787D5084-A892-5844-C039-D7445EB703BF}"/>
              </a:ext>
            </a:extLst>
          </p:cNvPr>
          <p:cNvSpPr/>
          <p:nvPr/>
        </p:nvSpPr>
        <p:spPr>
          <a:xfrm rot="10800000">
            <a:off x="9026435" y="3044869"/>
            <a:ext cx="665790" cy="961212"/>
          </a:xfrm>
          <a:prstGeom prst="leftRightUpArrow">
            <a:avLst>
              <a:gd name="adj1" fmla="val 10710"/>
              <a:gd name="adj2" fmla="val 10910"/>
              <a:gd name="adj3" fmla="val 25000"/>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1665"/>
          </a:p>
        </p:txBody>
      </p:sp>
      <p:sp>
        <p:nvSpPr>
          <p:cNvPr id="11" name="Arrow: Left 48">
            <a:extLst>
              <a:ext uri="{FF2B5EF4-FFF2-40B4-BE49-F238E27FC236}">
                <a16:creationId xmlns:a16="http://schemas.microsoft.com/office/drawing/2014/main" id="{FC901B84-B1F9-B9A7-AAA1-713B9E2AF476}"/>
              </a:ext>
            </a:extLst>
          </p:cNvPr>
          <p:cNvSpPr/>
          <p:nvPr/>
        </p:nvSpPr>
        <p:spPr>
          <a:xfrm rot="10800000">
            <a:off x="7217361" y="2999310"/>
            <a:ext cx="451926" cy="149260"/>
          </a:xfrm>
          <a:prstGeom prst="leftArrow">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65"/>
          </a:p>
        </p:txBody>
      </p:sp>
      <p:sp>
        <p:nvSpPr>
          <p:cNvPr id="12" name="Bent Arrow 31">
            <a:extLst>
              <a:ext uri="{FF2B5EF4-FFF2-40B4-BE49-F238E27FC236}">
                <a16:creationId xmlns:a16="http://schemas.microsoft.com/office/drawing/2014/main" id="{F4AD4A34-AA6F-6CE3-3EC2-9F2B894F368E}"/>
              </a:ext>
            </a:extLst>
          </p:cNvPr>
          <p:cNvSpPr/>
          <p:nvPr/>
        </p:nvSpPr>
        <p:spPr>
          <a:xfrm rot="16200000">
            <a:off x="5046096" y="613071"/>
            <a:ext cx="718672" cy="7016272"/>
          </a:xfrm>
          <a:prstGeom prst="bentArrow">
            <a:avLst>
              <a:gd name="adj1" fmla="val 15871"/>
              <a:gd name="adj2" fmla="val 24556"/>
              <a:gd name="adj3" fmla="val 29564"/>
              <a:gd name="adj4" fmla="val 39186"/>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65" dirty="0">
              <a:solidFill>
                <a:schemeClr val="tx1"/>
              </a:solidFill>
            </a:endParaRPr>
          </a:p>
        </p:txBody>
      </p:sp>
      <p:pic>
        <p:nvPicPr>
          <p:cNvPr id="13" name="Picture 4">
            <a:extLst>
              <a:ext uri="{FF2B5EF4-FFF2-40B4-BE49-F238E27FC236}">
                <a16:creationId xmlns:a16="http://schemas.microsoft.com/office/drawing/2014/main" id="{970DECC9-310D-D14E-2DBB-510CB6104FDF}"/>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565428" y="2999433"/>
            <a:ext cx="220245" cy="167386"/>
          </a:xfrm>
          <a:prstGeom prst="rect">
            <a:avLst/>
          </a:prstGeom>
          <a:noFill/>
          <a:extLst>
            <a:ext uri="{909E8E84-426E-40DD-AFC4-6F175D3DCCD1}">
              <a14:hiddenFill xmlns:a14="http://schemas.microsoft.com/office/drawing/2010/main">
                <a:solidFill>
                  <a:srgbClr val="FFFFFF"/>
                </a:solidFill>
              </a14:hiddenFill>
            </a:ext>
          </a:extLst>
        </p:spPr>
      </p:pic>
      <p:sp>
        <p:nvSpPr>
          <p:cNvPr id="14" name="Arrow: Left 13">
            <a:extLst>
              <a:ext uri="{FF2B5EF4-FFF2-40B4-BE49-F238E27FC236}">
                <a16:creationId xmlns:a16="http://schemas.microsoft.com/office/drawing/2014/main" id="{4C06C0F2-4092-E878-8889-CC3DC420AA1A}"/>
              </a:ext>
            </a:extLst>
          </p:cNvPr>
          <p:cNvSpPr/>
          <p:nvPr/>
        </p:nvSpPr>
        <p:spPr>
          <a:xfrm rot="10800000">
            <a:off x="944271" y="3005851"/>
            <a:ext cx="451926" cy="149260"/>
          </a:xfrm>
          <a:prstGeom prst="leftArrow">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65"/>
          </a:p>
        </p:txBody>
      </p:sp>
      <p:pic>
        <p:nvPicPr>
          <p:cNvPr id="16" name="Picture 2">
            <a:extLst>
              <a:ext uri="{FF2B5EF4-FFF2-40B4-BE49-F238E27FC236}">
                <a16:creationId xmlns:a16="http://schemas.microsoft.com/office/drawing/2014/main" id="{C76A5F12-06A7-D5ED-2DA4-EA5295AA707B}"/>
              </a:ext>
            </a:extLst>
          </p:cNvP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3897783" y="2928081"/>
            <a:ext cx="552450" cy="304800"/>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4">
            <a:extLst>
              <a:ext uri="{FF2B5EF4-FFF2-40B4-BE49-F238E27FC236}">
                <a16:creationId xmlns:a16="http://schemas.microsoft.com/office/drawing/2014/main" id="{D701E452-FB53-481D-2C4C-8B6946E19831}"/>
              </a:ext>
            </a:extLst>
          </p:cNvPr>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6096000" y="2950470"/>
            <a:ext cx="523875" cy="304800"/>
          </a:xfrm>
          <a:prstGeom prst="rect">
            <a:avLst/>
          </a:prstGeom>
          <a:noFill/>
          <a:extLst>
            <a:ext uri="{909E8E84-426E-40DD-AFC4-6F175D3DCCD1}">
              <a14:hiddenFill xmlns:a14="http://schemas.microsoft.com/office/drawing/2010/main">
                <a:solidFill>
                  <a:srgbClr val="FFFFFF"/>
                </a:solidFill>
              </a14:hiddenFill>
            </a:ext>
          </a:extLst>
        </p:spPr>
      </p:pic>
      <p:sp>
        <p:nvSpPr>
          <p:cNvPr id="18" name="TextBox 17">
            <a:extLst>
              <a:ext uri="{FF2B5EF4-FFF2-40B4-BE49-F238E27FC236}">
                <a16:creationId xmlns:a16="http://schemas.microsoft.com/office/drawing/2014/main" id="{E873DB72-6018-9875-AAAD-C1D203661B6E}"/>
              </a:ext>
            </a:extLst>
          </p:cNvPr>
          <p:cNvSpPr txBox="1"/>
          <p:nvPr/>
        </p:nvSpPr>
        <p:spPr>
          <a:xfrm>
            <a:off x="1244334" y="2100792"/>
            <a:ext cx="1672381" cy="369332"/>
          </a:xfrm>
          <a:prstGeom prst="rect">
            <a:avLst/>
          </a:prstGeom>
          <a:noFill/>
        </p:spPr>
        <p:txBody>
          <a:bodyPr wrap="none" rtlCol="0">
            <a:spAutoFit/>
          </a:bodyPr>
          <a:lstStyle/>
          <a:p>
            <a:r>
              <a:rPr lang="en-US" dirty="0">
                <a:latin typeface="+mj-lt"/>
                <a:cs typeface="Arial" panose="020B0604020202020204" pitchFamily="34" charset="0"/>
              </a:rPr>
              <a:t>Coordinate MLP</a:t>
            </a:r>
          </a:p>
        </p:txBody>
      </p:sp>
      <p:sp>
        <p:nvSpPr>
          <p:cNvPr id="19" name="TextBox 18">
            <a:extLst>
              <a:ext uri="{FF2B5EF4-FFF2-40B4-BE49-F238E27FC236}">
                <a16:creationId xmlns:a16="http://schemas.microsoft.com/office/drawing/2014/main" id="{E29FFDC1-3E28-CD63-4923-E9EAB8F5CB32}"/>
              </a:ext>
            </a:extLst>
          </p:cNvPr>
          <p:cNvSpPr txBox="1"/>
          <p:nvPr/>
        </p:nvSpPr>
        <p:spPr>
          <a:xfrm>
            <a:off x="3390802" y="2120783"/>
            <a:ext cx="1601079" cy="369332"/>
          </a:xfrm>
          <a:prstGeom prst="rect">
            <a:avLst/>
          </a:prstGeom>
          <a:noFill/>
        </p:spPr>
        <p:txBody>
          <a:bodyPr wrap="none" rtlCol="0">
            <a:spAutoFit/>
          </a:bodyPr>
          <a:lstStyle/>
          <a:p>
            <a:r>
              <a:rPr lang="en-US" dirty="0">
                <a:latin typeface="+mj-lt"/>
                <a:cs typeface="Arial" panose="020B0604020202020204" pitchFamily="34" charset="0"/>
              </a:rPr>
              <a:t>Refractive Field</a:t>
            </a:r>
          </a:p>
        </p:txBody>
      </p:sp>
      <p:sp>
        <p:nvSpPr>
          <p:cNvPr id="20" name="TextBox 19">
            <a:extLst>
              <a:ext uri="{FF2B5EF4-FFF2-40B4-BE49-F238E27FC236}">
                <a16:creationId xmlns:a16="http://schemas.microsoft.com/office/drawing/2014/main" id="{6AB2AB5A-A6FF-8C9A-7433-0E65F1053F9D}"/>
              </a:ext>
            </a:extLst>
          </p:cNvPr>
          <p:cNvSpPr txBox="1"/>
          <p:nvPr/>
        </p:nvSpPr>
        <p:spPr>
          <a:xfrm>
            <a:off x="5743510" y="2100792"/>
            <a:ext cx="1225913" cy="369332"/>
          </a:xfrm>
          <a:prstGeom prst="rect">
            <a:avLst/>
          </a:prstGeom>
          <a:noFill/>
        </p:spPr>
        <p:txBody>
          <a:bodyPr wrap="none" rtlCol="0">
            <a:spAutoFit/>
          </a:bodyPr>
          <a:lstStyle/>
          <a:p>
            <a:r>
              <a:rPr lang="en-US" dirty="0">
                <a:latin typeface="+mj-lt"/>
                <a:cs typeface="Arial" panose="020B0604020202020204" pitchFamily="34" charset="0"/>
              </a:rPr>
              <a:t>Ray Tracing</a:t>
            </a:r>
          </a:p>
        </p:txBody>
      </p:sp>
      <p:sp>
        <p:nvSpPr>
          <p:cNvPr id="21" name="TextBox 20">
            <a:extLst>
              <a:ext uri="{FF2B5EF4-FFF2-40B4-BE49-F238E27FC236}">
                <a16:creationId xmlns:a16="http://schemas.microsoft.com/office/drawing/2014/main" id="{AFDA039A-E232-0DF9-A019-8F0D81C15B82}"/>
              </a:ext>
            </a:extLst>
          </p:cNvPr>
          <p:cNvSpPr txBox="1"/>
          <p:nvPr/>
        </p:nvSpPr>
        <p:spPr>
          <a:xfrm>
            <a:off x="7459016" y="2128904"/>
            <a:ext cx="1780424" cy="369332"/>
          </a:xfrm>
          <a:prstGeom prst="rect">
            <a:avLst/>
          </a:prstGeom>
          <a:noFill/>
        </p:spPr>
        <p:txBody>
          <a:bodyPr wrap="none" rtlCol="0">
            <a:spAutoFit/>
          </a:bodyPr>
          <a:lstStyle/>
          <a:p>
            <a:r>
              <a:rPr lang="en-US" dirty="0">
                <a:latin typeface="+mj-lt"/>
                <a:cs typeface="Arial" panose="020B0604020202020204" pitchFamily="34" charset="0"/>
              </a:rPr>
              <a:t>Model Prediction</a:t>
            </a:r>
          </a:p>
        </p:txBody>
      </p:sp>
      <p:sp>
        <p:nvSpPr>
          <p:cNvPr id="22" name="TextBox 21">
            <a:extLst>
              <a:ext uri="{FF2B5EF4-FFF2-40B4-BE49-F238E27FC236}">
                <a16:creationId xmlns:a16="http://schemas.microsoft.com/office/drawing/2014/main" id="{7807D7FB-DC50-0240-5F14-27C9748305C1}"/>
              </a:ext>
            </a:extLst>
          </p:cNvPr>
          <p:cNvSpPr txBox="1"/>
          <p:nvPr/>
        </p:nvSpPr>
        <p:spPr>
          <a:xfrm>
            <a:off x="9521897" y="2120783"/>
            <a:ext cx="1695079" cy="369332"/>
          </a:xfrm>
          <a:prstGeom prst="rect">
            <a:avLst/>
          </a:prstGeom>
          <a:noFill/>
        </p:spPr>
        <p:txBody>
          <a:bodyPr wrap="none" rtlCol="0">
            <a:spAutoFit/>
          </a:bodyPr>
          <a:lstStyle/>
          <a:p>
            <a:r>
              <a:rPr lang="en-US" dirty="0">
                <a:latin typeface="+mj-lt"/>
                <a:cs typeface="Arial" panose="020B0604020202020204" pitchFamily="34" charset="0"/>
              </a:rPr>
              <a:t>Observed Image</a:t>
            </a:r>
          </a:p>
        </p:txBody>
      </p:sp>
      <p:sp>
        <p:nvSpPr>
          <p:cNvPr id="23" name="TextBox 22">
            <a:extLst>
              <a:ext uri="{FF2B5EF4-FFF2-40B4-BE49-F238E27FC236}">
                <a16:creationId xmlns:a16="http://schemas.microsoft.com/office/drawing/2014/main" id="{745D2888-28D7-D119-0042-51E734ED5B19}"/>
              </a:ext>
            </a:extLst>
          </p:cNvPr>
          <p:cNvSpPr txBox="1"/>
          <p:nvPr/>
        </p:nvSpPr>
        <p:spPr>
          <a:xfrm>
            <a:off x="9827885" y="4093600"/>
            <a:ext cx="753668" cy="646331"/>
          </a:xfrm>
          <a:prstGeom prst="rect">
            <a:avLst/>
          </a:prstGeom>
          <a:noFill/>
        </p:spPr>
        <p:txBody>
          <a:bodyPr wrap="none" rtlCol="0">
            <a:spAutoFit/>
          </a:bodyPr>
          <a:lstStyle/>
          <a:p>
            <a:pPr algn="ctr"/>
            <a:r>
              <a:rPr lang="en-US" dirty="0">
                <a:latin typeface="+mj-lt"/>
                <a:cs typeface="Arial" panose="020B0604020202020204" pitchFamily="34" charset="0"/>
              </a:rPr>
              <a:t>Image</a:t>
            </a:r>
          </a:p>
          <a:p>
            <a:pPr algn="ctr"/>
            <a:r>
              <a:rPr lang="en-US" dirty="0">
                <a:latin typeface="+mj-lt"/>
                <a:cs typeface="Arial" panose="020B0604020202020204" pitchFamily="34" charset="0"/>
              </a:rPr>
              <a:t>Loss</a:t>
            </a:r>
          </a:p>
        </p:txBody>
      </p:sp>
      <p:sp>
        <p:nvSpPr>
          <p:cNvPr id="24" name="TextBox 23">
            <a:extLst>
              <a:ext uri="{FF2B5EF4-FFF2-40B4-BE49-F238E27FC236}">
                <a16:creationId xmlns:a16="http://schemas.microsoft.com/office/drawing/2014/main" id="{C31A550D-E659-F41C-CF58-3A9834E825E6}"/>
              </a:ext>
            </a:extLst>
          </p:cNvPr>
          <p:cNvSpPr txBox="1"/>
          <p:nvPr/>
        </p:nvSpPr>
        <p:spPr>
          <a:xfrm>
            <a:off x="4075678" y="4000931"/>
            <a:ext cx="3351367" cy="369332"/>
          </a:xfrm>
          <a:prstGeom prst="rect">
            <a:avLst/>
          </a:prstGeom>
          <a:noFill/>
        </p:spPr>
        <p:txBody>
          <a:bodyPr wrap="none" rtlCol="0">
            <a:spAutoFit/>
          </a:bodyPr>
          <a:lstStyle/>
          <a:p>
            <a:r>
              <a:rPr lang="en-US" dirty="0">
                <a:latin typeface="+mj-lt"/>
                <a:cs typeface="Arial" panose="020B0604020202020204" pitchFamily="34" charset="0"/>
              </a:rPr>
              <a:t>Optimization via Gradient Descent</a:t>
            </a:r>
          </a:p>
        </p:txBody>
      </p:sp>
      <p:pic>
        <p:nvPicPr>
          <p:cNvPr id="25" name="Picture 24">
            <a:extLst>
              <a:ext uri="{FF2B5EF4-FFF2-40B4-BE49-F238E27FC236}">
                <a16:creationId xmlns:a16="http://schemas.microsoft.com/office/drawing/2014/main" id="{74854A3F-D929-A7B5-76BF-999B26466368}"/>
              </a:ext>
            </a:extLst>
          </p:cNvPr>
          <p:cNvPicPr>
            <a:picLocks noChangeAspect="1"/>
          </p:cNvPicPr>
          <p:nvPr/>
        </p:nvPicPr>
        <p:blipFill>
          <a:blip r:embed="rId15"/>
          <a:stretch>
            <a:fillRect/>
          </a:stretch>
        </p:blipFill>
        <p:spPr>
          <a:xfrm>
            <a:off x="8982496" y="4091825"/>
            <a:ext cx="753668" cy="752241"/>
          </a:xfrm>
          <a:prstGeom prst="rect">
            <a:avLst/>
          </a:prstGeom>
        </p:spPr>
      </p:pic>
      <p:pic>
        <p:nvPicPr>
          <p:cNvPr id="30" name="Audio 29">
            <a:extLst>
              <a:ext uri="{FF2B5EF4-FFF2-40B4-BE49-F238E27FC236}">
                <a16:creationId xmlns:a16="http://schemas.microsoft.com/office/drawing/2014/main" id="{885F133D-C186-23BE-CD76-DB3DB38EAEA9}"/>
              </a:ext>
            </a:extLst>
          </p:cNvPr>
          <p:cNvPicPr>
            <a:picLocks noChangeAspect="1"/>
          </p:cNvPicPr>
          <p:nvPr>
            <a:audioFile r:link="rId2"/>
            <p:extLst>
              <p:ext uri="{DAA4B4D4-6D71-4841-9C94-3DE7FCFB9230}">
                <p14:media xmlns:p14="http://schemas.microsoft.com/office/powerpoint/2010/main" r:embed="rId1"/>
              </p:ext>
            </p:extLst>
          </p:nvPr>
        </p:nvPicPr>
        <p:blipFill>
          <a:blip r:embed="rId16"/>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892241242"/>
      </p:ext>
    </p:extLst>
  </p:cSld>
  <p:clrMapOvr>
    <a:masterClrMapping/>
  </p:clrMapOvr>
  <mc:AlternateContent xmlns:mc="http://schemas.openxmlformats.org/markup-compatibility/2006">
    <mc:Choice xmlns:p14="http://schemas.microsoft.com/office/powerpoint/2010/main" Requires="p14">
      <p:transition spd="slow" p14:dur="2000" advTm="21797"/>
    </mc:Choice>
    <mc:Fallback>
      <p:transition spd="slow" advTm="2179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0"/>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30"/>
                </p:tgtEl>
              </p:cMediaNode>
            </p:audio>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Refraction - Wikipedia">
            <a:extLst>
              <a:ext uri="{FF2B5EF4-FFF2-40B4-BE49-F238E27FC236}">
                <a16:creationId xmlns:a16="http://schemas.microsoft.com/office/drawing/2014/main" id="{0CCBC617-0F2B-D2A7-377A-F0AF4C9D796C}"/>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969156" y="2216534"/>
            <a:ext cx="4253687" cy="2827066"/>
          </a:xfrm>
          <a:prstGeom prst="rect">
            <a:avLst/>
          </a:prstGeom>
          <a:noFill/>
          <a:extLst>
            <a:ext uri="{909E8E84-426E-40DD-AFC4-6F175D3DCCD1}">
              <a14:hiddenFill xmlns:a14="http://schemas.microsoft.com/office/drawing/2010/main">
                <a:solidFill>
                  <a:srgbClr val="FFFFFF"/>
                </a:solidFill>
              </a14:hiddenFill>
            </a:ext>
          </a:extLst>
        </p:spPr>
      </p:pic>
      <p:sp>
        <p:nvSpPr>
          <p:cNvPr id="4" name="Subtitle 2">
            <a:extLst>
              <a:ext uri="{FF2B5EF4-FFF2-40B4-BE49-F238E27FC236}">
                <a16:creationId xmlns:a16="http://schemas.microsoft.com/office/drawing/2014/main" id="{9A2DAC61-9CBD-610A-BF98-621CCBB58E80}"/>
              </a:ext>
            </a:extLst>
          </p:cNvPr>
          <p:cNvSpPr txBox="1">
            <a:spLocks/>
          </p:cNvSpPr>
          <p:nvPr/>
        </p:nvSpPr>
        <p:spPr>
          <a:xfrm>
            <a:off x="1524000" y="1385612"/>
            <a:ext cx="9144000" cy="68798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b="1" dirty="0"/>
              <a:t>Refractive Index </a:t>
            </a:r>
            <a:r>
              <a:rPr lang="el-GR" b="1" dirty="0"/>
              <a:t>η</a:t>
            </a:r>
            <a:endParaRPr lang="en-US" b="1" dirty="0"/>
          </a:p>
        </p:txBody>
      </p:sp>
      <mc:AlternateContent xmlns:mc="http://schemas.openxmlformats.org/markup-compatibility/2006" xmlns:a14="http://schemas.microsoft.com/office/drawing/2010/main">
        <mc:Choice Requires="a14">
          <p:sp>
            <p:nvSpPr>
              <p:cNvPr id="6" name="TextBox 5">
                <a:extLst>
                  <a:ext uri="{FF2B5EF4-FFF2-40B4-BE49-F238E27FC236}">
                    <a16:creationId xmlns:a16="http://schemas.microsoft.com/office/drawing/2014/main" id="{07021914-97ED-286A-CF4C-D3B21798CF82}"/>
                  </a:ext>
                </a:extLst>
              </p:cNvPr>
              <p:cNvSpPr txBox="1"/>
              <p:nvPr/>
            </p:nvSpPr>
            <p:spPr>
              <a:xfrm>
                <a:off x="5354243" y="4241846"/>
                <a:ext cx="921756" cy="404021"/>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el-GR" sz="2000" b="1" i="1" smtClean="0">
                              <a:solidFill>
                                <a:schemeClr val="bg1"/>
                              </a:solidFill>
                              <a:latin typeface="Cambria Math" panose="02040503050406030204" pitchFamily="18" charset="0"/>
                            </a:rPr>
                          </m:ctrlPr>
                        </m:sSubPr>
                        <m:e>
                          <m:r>
                            <m:rPr>
                              <m:nor/>
                            </m:rPr>
                            <a:rPr lang="el-GR" sz="2000" b="1" dirty="0" smtClean="0">
                              <a:solidFill>
                                <a:schemeClr val="bg1"/>
                              </a:solidFill>
                            </a:rPr>
                            <m:t>η</m:t>
                          </m:r>
                        </m:e>
                        <m:sub>
                          <m:r>
                            <m:rPr>
                              <m:nor/>
                            </m:rPr>
                            <a:rPr lang="en-US" sz="2000" b="1" dirty="0" smtClean="0">
                              <a:solidFill>
                                <a:schemeClr val="bg1"/>
                              </a:solidFill>
                            </a:rPr>
                            <m:t>1</m:t>
                          </m:r>
                        </m:sub>
                      </m:sSub>
                    </m:oMath>
                  </m:oMathPara>
                </a14:m>
                <a:endParaRPr lang="en-US" sz="2000" dirty="0"/>
              </a:p>
            </p:txBody>
          </p:sp>
        </mc:Choice>
        <mc:Fallback xmlns="">
          <p:sp>
            <p:nvSpPr>
              <p:cNvPr id="6" name="TextBox 5">
                <a:extLst>
                  <a:ext uri="{FF2B5EF4-FFF2-40B4-BE49-F238E27FC236}">
                    <a16:creationId xmlns:a16="http://schemas.microsoft.com/office/drawing/2014/main" id="{07021914-97ED-286A-CF4C-D3B21798CF82}"/>
                  </a:ext>
                </a:extLst>
              </p:cNvPr>
              <p:cNvSpPr txBox="1">
                <a:spLocks noRot="1" noChangeAspect="1" noMove="1" noResize="1" noEditPoints="1" noAdjustHandles="1" noChangeArrowheads="1" noChangeShapeType="1" noTextEdit="1"/>
              </p:cNvSpPr>
              <p:nvPr/>
            </p:nvSpPr>
            <p:spPr>
              <a:xfrm>
                <a:off x="5354243" y="4241846"/>
                <a:ext cx="921756" cy="404021"/>
              </a:xfrm>
              <a:prstGeom prst="rect">
                <a:avLst/>
              </a:prstGeom>
              <a:blipFill>
                <a:blip r:embed="rId7"/>
                <a:stretch>
                  <a:fillRect b="-9091"/>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7" name="TextBox 6">
                <a:extLst>
                  <a:ext uri="{FF2B5EF4-FFF2-40B4-BE49-F238E27FC236}">
                    <a16:creationId xmlns:a16="http://schemas.microsoft.com/office/drawing/2014/main" id="{9A0DFB4A-1D25-91E7-B81F-5E6D943CEB52}"/>
                  </a:ext>
                </a:extLst>
              </p:cNvPr>
              <p:cNvSpPr txBox="1"/>
              <p:nvPr/>
            </p:nvSpPr>
            <p:spPr>
              <a:xfrm>
                <a:off x="5996243" y="3962662"/>
                <a:ext cx="921756" cy="415435"/>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el-GR" sz="2000" b="1" i="1" smtClean="0">
                              <a:solidFill>
                                <a:schemeClr val="bg1"/>
                              </a:solidFill>
                              <a:latin typeface="Cambria Math" panose="02040503050406030204" pitchFamily="18" charset="0"/>
                            </a:rPr>
                          </m:ctrlPr>
                        </m:sSubPr>
                        <m:e>
                          <m:r>
                            <m:rPr>
                              <m:nor/>
                            </m:rPr>
                            <a:rPr lang="el-GR" sz="2000" b="1" dirty="0" smtClean="0">
                              <a:solidFill>
                                <a:schemeClr val="bg1"/>
                              </a:solidFill>
                            </a:rPr>
                            <m:t>η</m:t>
                          </m:r>
                        </m:e>
                        <m:sub>
                          <m:r>
                            <m:rPr>
                              <m:nor/>
                            </m:rPr>
                            <a:rPr lang="en-US" sz="2000" b="1" i="0" dirty="0" smtClean="0">
                              <a:solidFill>
                                <a:schemeClr val="bg1"/>
                              </a:solidFill>
                              <a:latin typeface="Cambria Math" panose="02040503050406030204" pitchFamily="18" charset="0"/>
                            </a:rPr>
                            <m:t>2</m:t>
                          </m:r>
                        </m:sub>
                      </m:sSub>
                    </m:oMath>
                  </m:oMathPara>
                </a14:m>
                <a:endParaRPr lang="en-US" sz="2000" dirty="0"/>
              </a:p>
            </p:txBody>
          </p:sp>
        </mc:Choice>
        <mc:Fallback xmlns="">
          <p:sp>
            <p:nvSpPr>
              <p:cNvPr id="7" name="TextBox 6">
                <a:extLst>
                  <a:ext uri="{FF2B5EF4-FFF2-40B4-BE49-F238E27FC236}">
                    <a16:creationId xmlns:a16="http://schemas.microsoft.com/office/drawing/2014/main" id="{9A0DFB4A-1D25-91E7-B81F-5E6D943CEB52}"/>
                  </a:ext>
                </a:extLst>
              </p:cNvPr>
              <p:cNvSpPr txBox="1">
                <a:spLocks noRot="1" noChangeAspect="1" noMove="1" noResize="1" noEditPoints="1" noAdjustHandles="1" noChangeArrowheads="1" noChangeShapeType="1" noTextEdit="1"/>
              </p:cNvSpPr>
              <p:nvPr/>
            </p:nvSpPr>
            <p:spPr>
              <a:xfrm>
                <a:off x="5996243" y="3962662"/>
                <a:ext cx="921756" cy="415435"/>
              </a:xfrm>
              <a:prstGeom prst="rect">
                <a:avLst/>
              </a:prstGeom>
              <a:blipFill>
                <a:blip r:embed="rId8"/>
                <a:stretch>
                  <a:fillRect b="-8824"/>
                </a:stretch>
              </a:blipFill>
            </p:spPr>
            <p:txBody>
              <a:bodyPr/>
              <a:lstStyle/>
              <a:p>
                <a:r>
                  <a:rPr lang="en-US">
                    <a:noFill/>
                  </a:rPr>
                  <a:t> </a:t>
                </a:r>
              </a:p>
            </p:txBody>
          </p:sp>
        </mc:Fallback>
      </mc:AlternateContent>
      <p:sp>
        <p:nvSpPr>
          <p:cNvPr id="8" name="Subtitle 2">
            <a:extLst>
              <a:ext uri="{FF2B5EF4-FFF2-40B4-BE49-F238E27FC236}">
                <a16:creationId xmlns:a16="http://schemas.microsoft.com/office/drawing/2014/main" id="{6E8C97F3-80D3-AC88-A6F5-F94329F99562}"/>
              </a:ext>
            </a:extLst>
          </p:cNvPr>
          <p:cNvSpPr txBox="1">
            <a:spLocks/>
          </p:cNvSpPr>
          <p:nvPr/>
        </p:nvSpPr>
        <p:spPr>
          <a:xfrm>
            <a:off x="1121931" y="1385612"/>
            <a:ext cx="3552825" cy="68798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b="1" dirty="0"/>
              <a:t>Discrete </a:t>
            </a:r>
            <a:r>
              <a:rPr lang="el-GR" b="1" dirty="0"/>
              <a:t>η</a:t>
            </a:r>
            <a:endParaRPr lang="en-US" b="1" dirty="0"/>
          </a:p>
        </p:txBody>
      </p:sp>
      <p:pic>
        <p:nvPicPr>
          <p:cNvPr id="9" name="Graphic 8">
            <a:extLst>
              <a:ext uri="{FF2B5EF4-FFF2-40B4-BE49-F238E27FC236}">
                <a16:creationId xmlns:a16="http://schemas.microsoft.com/office/drawing/2014/main" id="{56300F03-7D3F-9F36-F7E2-219AB46AA3C5}"/>
              </a:ext>
            </a:extLst>
          </p:cNvPr>
          <p:cNvPicPr>
            <a:picLocks noChangeAspect="1"/>
          </p:cNvPicPr>
          <p:nvPr/>
        </p:nvPicPr>
        <p:blipFill rotWithShape="1">
          <a:blip r:embed="rId9">
            <a:extLst>
              <a:ext uri="{28A0092B-C50C-407E-A947-70E740481C1C}">
                <a14:useLocalDpi xmlns:a14="http://schemas.microsoft.com/office/drawing/2010/main" val="0"/>
              </a:ext>
            </a:extLst>
          </a:blip>
          <a:srcRect l="5225" r="7482"/>
          <a:stretch/>
        </p:blipFill>
        <p:spPr>
          <a:xfrm>
            <a:off x="6764144" y="2498237"/>
            <a:ext cx="4247582" cy="2286164"/>
          </a:xfrm>
          <a:prstGeom prst="rect">
            <a:avLst/>
          </a:prstGeom>
        </p:spPr>
      </p:pic>
      <p:sp>
        <p:nvSpPr>
          <p:cNvPr id="10" name="TextBox 9">
            <a:extLst>
              <a:ext uri="{FF2B5EF4-FFF2-40B4-BE49-F238E27FC236}">
                <a16:creationId xmlns:a16="http://schemas.microsoft.com/office/drawing/2014/main" id="{C11C5960-994B-1D2D-7292-819DFD54C56A}"/>
              </a:ext>
            </a:extLst>
          </p:cNvPr>
          <p:cNvSpPr txBox="1"/>
          <p:nvPr/>
        </p:nvSpPr>
        <p:spPr>
          <a:xfrm>
            <a:off x="8271991" y="3198167"/>
            <a:ext cx="1345293" cy="461665"/>
          </a:xfrm>
          <a:prstGeom prst="rect">
            <a:avLst/>
          </a:prstGeom>
          <a:noFill/>
        </p:spPr>
        <p:txBody>
          <a:bodyPr wrap="square">
            <a:spAutoFit/>
          </a:bodyPr>
          <a:lstStyle/>
          <a:p>
            <a:pPr algn="ctr"/>
            <a:r>
              <a:rPr lang="el-GR" sz="2400" dirty="0">
                <a:solidFill>
                  <a:schemeClr val="bg1"/>
                </a:solidFill>
              </a:rPr>
              <a:t>η</a:t>
            </a:r>
            <a:r>
              <a:rPr lang="en-US" sz="2400" dirty="0">
                <a:solidFill>
                  <a:schemeClr val="bg1"/>
                </a:solidFill>
              </a:rPr>
              <a:t>(x)</a:t>
            </a:r>
            <a:endParaRPr lang="en-US" sz="3200" dirty="0">
              <a:solidFill>
                <a:schemeClr val="bg1"/>
              </a:solidFill>
            </a:endParaRPr>
          </a:p>
        </p:txBody>
      </p:sp>
      <p:sp>
        <p:nvSpPr>
          <p:cNvPr id="12" name="Subtitle 2">
            <a:extLst>
              <a:ext uri="{FF2B5EF4-FFF2-40B4-BE49-F238E27FC236}">
                <a16:creationId xmlns:a16="http://schemas.microsoft.com/office/drawing/2014/main" id="{2917DFCD-4180-5221-78A1-8656FFA098B6}"/>
              </a:ext>
            </a:extLst>
          </p:cNvPr>
          <p:cNvSpPr txBox="1">
            <a:spLocks/>
          </p:cNvSpPr>
          <p:nvPr/>
        </p:nvSpPr>
        <p:spPr>
          <a:xfrm>
            <a:off x="7111523" y="1397824"/>
            <a:ext cx="3552825" cy="68798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b="1" dirty="0"/>
              <a:t>Continuous </a:t>
            </a:r>
            <a:r>
              <a:rPr lang="el-GR" b="1" dirty="0"/>
              <a:t>η</a:t>
            </a:r>
            <a:endParaRPr lang="en-US" b="1" dirty="0"/>
          </a:p>
        </p:txBody>
      </p:sp>
      <p:pic>
        <p:nvPicPr>
          <p:cNvPr id="56" name="Audio 55">
            <a:extLst>
              <a:ext uri="{FF2B5EF4-FFF2-40B4-BE49-F238E27FC236}">
                <a16:creationId xmlns:a16="http://schemas.microsoft.com/office/drawing/2014/main" id="{D6AAD55E-92A1-C080-02D0-DACEB37629B4}"/>
              </a:ext>
            </a:extLst>
          </p:cNvPr>
          <p:cNvPicPr>
            <a:picLocks noChangeAspect="1"/>
          </p:cNvPicPr>
          <p:nvPr>
            <a:audioFile r:link="rId3"/>
            <p:extLst>
              <p:ext uri="{DAA4B4D4-6D71-4841-9C94-3DE7FCFB9230}">
                <p14:media xmlns:p14="http://schemas.microsoft.com/office/powerpoint/2010/main" r:embed="rId2"/>
              </p:ext>
            </p:extLst>
          </p:nvPr>
        </p:nvPicPr>
        <p:blipFill>
          <a:blip r:embed="rId10"/>
          <a:stretch>
            <a:fillRect/>
          </a:stretch>
        </p:blipFill>
        <p:spPr>
          <a:xfrm>
            <a:off x="11226800" y="5892800"/>
            <a:ext cx="812800" cy="812800"/>
          </a:xfrm>
          <a:prstGeom prst="rect">
            <a:avLst/>
          </a:prstGeom>
        </p:spPr>
      </p:pic>
    </p:spTree>
    <p:custDataLst>
      <p:tags r:id="rId1"/>
    </p:custDataLst>
    <p:extLst>
      <p:ext uri="{BB962C8B-B14F-4D97-AF65-F5344CB8AC3E}">
        <p14:creationId xmlns:p14="http://schemas.microsoft.com/office/powerpoint/2010/main" val="1628344563"/>
      </p:ext>
    </p:extLst>
  </p:cSld>
  <p:clrMapOvr>
    <a:masterClrMapping/>
  </p:clrMapOvr>
  <mc:AlternateContent xmlns:mc="http://schemas.openxmlformats.org/markup-compatibility/2006">
    <mc:Choice xmlns:p14="http://schemas.microsoft.com/office/powerpoint/2010/main" Requires="p14">
      <p:transition spd="slow" p14:dur="2000" advTm="31096"/>
    </mc:Choice>
    <mc:Fallback>
      <p:transition spd="slow" advTm="31096"/>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6"/>
                                        </p:tgtEl>
                                      </p:cBhvr>
                                    </p:cmd>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7"/>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xit" presetSubtype="0" fill="hold" grpId="1" nodeType="clickEffect">
                                  <p:stCondLst>
                                    <p:cond delay="0"/>
                                  </p:stCondLst>
                                  <p:childTnLst>
                                    <p:set>
                                      <p:cBhvr>
                                        <p:cTn id="18" dur="1" fill="hold">
                                          <p:stCondLst>
                                            <p:cond delay="0"/>
                                          </p:stCondLst>
                                        </p:cTn>
                                        <p:tgtEl>
                                          <p:spTgt spid="4"/>
                                        </p:tgtEl>
                                        <p:attrNameLst>
                                          <p:attrName>style.visibility</p:attrName>
                                        </p:attrNameLst>
                                      </p:cBhvr>
                                      <p:to>
                                        <p:strVal val="hidden"/>
                                      </p:to>
                                    </p:set>
                                  </p:childTnLst>
                                </p:cTn>
                              </p:par>
                              <p:par>
                                <p:cTn id="19" presetID="42" presetClass="path" presetSubtype="0" accel="50000" decel="50000" fill="hold" grpId="1" nodeType="withEffect">
                                  <p:stCondLst>
                                    <p:cond delay="0"/>
                                  </p:stCondLst>
                                  <p:childTnLst>
                                    <p:animMotion origin="layout" path="M -3.125E-6 3.33333E-6 L -0.26914 0.00092 " pathEditMode="relative" rAng="0" ptsTypes="AA">
                                      <p:cBhvr>
                                        <p:cTn id="20" dur="2000" fill="hold"/>
                                        <p:tgtEl>
                                          <p:spTgt spid="6"/>
                                        </p:tgtEl>
                                        <p:attrNameLst>
                                          <p:attrName>ppt_x</p:attrName>
                                          <p:attrName>ppt_y</p:attrName>
                                        </p:attrNameLst>
                                      </p:cBhvr>
                                      <p:rCtr x="-13464" y="46"/>
                                    </p:animMotion>
                                  </p:childTnLst>
                                </p:cTn>
                              </p:par>
                              <p:par>
                                <p:cTn id="21" presetID="42" presetClass="path" presetSubtype="0" accel="50000" decel="50000" fill="hold" grpId="1" nodeType="withEffect">
                                  <p:stCondLst>
                                    <p:cond delay="0"/>
                                  </p:stCondLst>
                                  <p:childTnLst>
                                    <p:animMotion origin="layout" path="M 2.70833E-6 -1.85185E-6 L -0.26459 0.0007 " pathEditMode="relative" rAng="0" ptsTypes="AA">
                                      <p:cBhvr>
                                        <p:cTn id="22" dur="2000" fill="hold"/>
                                        <p:tgtEl>
                                          <p:spTgt spid="7"/>
                                        </p:tgtEl>
                                        <p:attrNameLst>
                                          <p:attrName>ppt_x</p:attrName>
                                          <p:attrName>ppt_y</p:attrName>
                                        </p:attrNameLst>
                                      </p:cBhvr>
                                      <p:rCtr x="-13229" y="23"/>
                                    </p:animMotion>
                                  </p:childTnLst>
                                </p:cTn>
                              </p:par>
                              <p:par>
                                <p:cTn id="23" presetID="42" presetClass="path" presetSubtype="0" accel="50000" decel="50000" fill="hold" nodeType="withEffect">
                                  <p:stCondLst>
                                    <p:cond delay="0"/>
                                  </p:stCondLst>
                                  <p:childTnLst>
                                    <p:animMotion origin="layout" path="M 0 3.33333E-6 L -0.2668 3.33333E-6 " pathEditMode="relative" rAng="0" ptsTypes="AA">
                                      <p:cBhvr>
                                        <p:cTn id="24" dur="2000" fill="hold"/>
                                        <p:tgtEl>
                                          <p:spTgt spid="1026"/>
                                        </p:tgtEl>
                                        <p:attrNameLst>
                                          <p:attrName>ppt_x</p:attrName>
                                          <p:attrName>ppt_y</p:attrName>
                                        </p:attrNameLst>
                                      </p:cBhvr>
                                      <p:rCtr x="-13346" y="0"/>
                                    </p:animMotion>
                                  </p:childTnLst>
                                </p:cTn>
                              </p:par>
                            </p:childTnLst>
                          </p:cTn>
                        </p:par>
                        <p:par>
                          <p:cTn id="25" fill="hold">
                            <p:stCondLst>
                              <p:cond delay="2000"/>
                            </p:stCondLst>
                            <p:childTnLst>
                              <p:par>
                                <p:cTn id="26" presetID="1" presetClass="entr" presetSubtype="0" fill="hold" grpId="0" nodeType="afterEffect">
                                  <p:stCondLst>
                                    <p:cond delay="0"/>
                                  </p:stCondLst>
                                  <p:childTnLst>
                                    <p:set>
                                      <p:cBhvr>
                                        <p:cTn id="27" dur="1" fill="hold">
                                          <p:stCondLst>
                                            <p:cond delay="0"/>
                                          </p:stCondLst>
                                        </p:cTn>
                                        <p:tgtEl>
                                          <p:spTgt spid="8"/>
                                        </p:tgtEl>
                                        <p:attrNameLst>
                                          <p:attrName>style.visibility</p:attrName>
                                        </p:attrNameLst>
                                      </p:cBhvr>
                                      <p:to>
                                        <p:strVal val="visible"/>
                                      </p:to>
                                    </p:set>
                                  </p:childTnLst>
                                </p:cTn>
                              </p:par>
                            </p:childTnLst>
                          </p:cTn>
                        </p:par>
                      </p:childTnLst>
                    </p:cTn>
                  </p:par>
                  <p:par>
                    <p:cTn id="28" fill="hold">
                      <p:stCondLst>
                        <p:cond delay="indefinite"/>
                      </p:stCondLst>
                      <p:childTnLst>
                        <p:par>
                          <p:cTn id="29" fill="hold">
                            <p:stCondLst>
                              <p:cond delay="0"/>
                            </p:stCondLst>
                            <p:childTnLst>
                              <p:par>
                                <p:cTn id="30" presetID="1" presetClass="exit" presetSubtype="0" fill="hold" grpId="1" nodeType="clickEffect">
                                  <p:stCondLst>
                                    <p:cond delay="0"/>
                                  </p:stCondLst>
                                  <p:childTnLst>
                                    <p:set>
                                      <p:cBhvr>
                                        <p:cTn id="31" dur="1" fill="hold">
                                          <p:stCondLst>
                                            <p:cond delay="0"/>
                                          </p:stCondLst>
                                        </p:cTn>
                                        <p:tgtEl>
                                          <p:spTgt spid="8"/>
                                        </p:tgtEl>
                                        <p:attrNameLst>
                                          <p:attrName>style.visibility</p:attrName>
                                        </p:attrNameLst>
                                      </p:cBhvr>
                                      <p:to>
                                        <p:strVal val="hidden"/>
                                      </p:to>
                                    </p:set>
                                  </p:childTnLst>
                                </p:cTn>
                              </p:par>
                            </p:childTnLst>
                          </p:cTn>
                        </p:par>
                      </p:childTnLst>
                    </p:cTn>
                  </p:par>
                  <p:par>
                    <p:cTn id="32" fill="hold">
                      <p:stCondLst>
                        <p:cond delay="indefinite"/>
                      </p:stCondLst>
                      <p:childTnLst>
                        <p:par>
                          <p:cTn id="33" fill="hold">
                            <p:stCondLst>
                              <p:cond delay="0"/>
                            </p:stCondLst>
                            <p:childTnLst>
                              <p:par>
                                <p:cTn id="34" presetID="1" presetClass="entr" presetSubtype="0" fill="hold" nodeType="clickEffect">
                                  <p:stCondLst>
                                    <p:cond delay="0"/>
                                  </p:stCondLst>
                                  <p:childTnLst>
                                    <p:set>
                                      <p:cBhvr>
                                        <p:cTn id="35" dur="1" fill="hold">
                                          <p:stCondLst>
                                            <p:cond delay="0"/>
                                          </p:stCondLst>
                                        </p:cTn>
                                        <p:tgtEl>
                                          <p:spTgt spid="8">
                                            <p:txEl>
                                              <p:pRg st="0" end="0"/>
                                            </p:txEl>
                                          </p:spTgt>
                                        </p:tgtEl>
                                        <p:attrNameLst>
                                          <p:attrName>style.visibility</p:attrName>
                                        </p:attrNameLst>
                                      </p:cBhvr>
                                      <p:to>
                                        <p:strVal val="visible"/>
                                      </p:to>
                                    </p:set>
                                  </p:childTnLst>
                                </p:cTn>
                              </p:par>
                            </p:childTnLst>
                          </p:cTn>
                        </p:par>
                      </p:childTnLst>
                    </p:cTn>
                  </p:par>
                  <p:par>
                    <p:cTn id="36" fill="hold">
                      <p:stCondLst>
                        <p:cond delay="indefinite"/>
                      </p:stCondLst>
                      <p:childTnLst>
                        <p:par>
                          <p:cTn id="37" fill="hold">
                            <p:stCondLst>
                              <p:cond delay="0"/>
                            </p:stCondLst>
                            <p:childTnLst>
                              <p:par>
                                <p:cTn id="38" presetID="1" presetClass="entr" presetSubtype="0" fill="hold" grpId="0" nodeType="clickEffect">
                                  <p:stCondLst>
                                    <p:cond delay="0"/>
                                  </p:stCondLst>
                                  <p:childTnLst>
                                    <p:set>
                                      <p:cBhvr>
                                        <p:cTn id="39" dur="1" fill="hold">
                                          <p:stCondLst>
                                            <p:cond delay="0"/>
                                          </p:stCondLst>
                                        </p:cTn>
                                        <p:tgtEl>
                                          <p:spTgt spid="12"/>
                                        </p:tgtEl>
                                        <p:attrNameLst>
                                          <p:attrName>style.visibility</p:attrName>
                                        </p:attrNameLst>
                                      </p:cBhvr>
                                      <p:to>
                                        <p:strVal val="visible"/>
                                      </p:to>
                                    </p:set>
                                  </p:childTnLst>
                                </p:cTn>
                              </p:par>
                              <p:par>
                                <p:cTn id="40" presetID="1" presetClass="entr" presetSubtype="0" fill="hold" nodeType="withEffect">
                                  <p:stCondLst>
                                    <p:cond delay="0"/>
                                  </p:stCondLst>
                                  <p:childTnLst>
                                    <p:set>
                                      <p:cBhvr>
                                        <p:cTn id="41" dur="1" fill="hold">
                                          <p:stCondLst>
                                            <p:cond delay="0"/>
                                          </p:stCondLst>
                                        </p:cTn>
                                        <p:tgtEl>
                                          <p:spTgt spid="9"/>
                                        </p:tgtEl>
                                        <p:attrNameLst>
                                          <p:attrName>style.visibility</p:attrName>
                                        </p:attrNameLst>
                                      </p:cBhvr>
                                      <p:to>
                                        <p:strVal val="visible"/>
                                      </p:to>
                                    </p:set>
                                  </p:childTnLst>
                                </p:cTn>
                              </p:par>
                            </p:childTnLst>
                          </p:cTn>
                        </p:par>
                      </p:childTnLst>
                    </p:cTn>
                  </p:par>
                  <p:par>
                    <p:cTn id="42" fill="hold">
                      <p:stCondLst>
                        <p:cond delay="indefinite"/>
                      </p:stCondLst>
                      <p:childTnLst>
                        <p:par>
                          <p:cTn id="43" fill="hold">
                            <p:stCondLst>
                              <p:cond delay="0"/>
                            </p:stCondLst>
                            <p:childTnLst>
                              <p:par>
                                <p:cTn id="44" presetID="1" presetClass="entr" presetSubtype="0" fill="hold" grpId="0" nodeType="clickEffect">
                                  <p:stCondLst>
                                    <p:cond delay="0"/>
                                  </p:stCondLst>
                                  <p:childTnLst>
                                    <p:set>
                                      <p:cBhvr>
                                        <p:cTn id="45"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46" fill="hold" display="0">
                  <p:stCondLst>
                    <p:cond delay="indefinite"/>
                  </p:stCondLst>
                  <p:endCondLst>
                    <p:cond evt="onStopAudio" delay="0">
                      <p:tgtEl>
                        <p:sldTgt/>
                      </p:tgtEl>
                    </p:cond>
                  </p:endCondLst>
                </p:cTn>
                <p:tgtEl>
                  <p:spTgt spid="56"/>
                </p:tgtEl>
              </p:cMediaNode>
            </p:audio>
          </p:childTnLst>
        </p:cTn>
      </p:par>
    </p:tnLst>
    <p:bldLst>
      <p:bldP spid="4" grpId="0"/>
      <p:bldP spid="4" grpId="1"/>
      <p:bldP spid="6" grpId="0"/>
      <p:bldP spid="6" grpId="1"/>
      <p:bldP spid="7" grpId="0"/>
      <p:bldP spid="7" grpId="1"/>
      <p:bldP spid="8" grpId="0"/>
      <p:bldP spid="8" grpId="1"/>
      <p:bldP spid="10" grpId="0"/>
      <p:bldP spid="12"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descr="A picture containing text&#10;&#10;Description automatically generated">
            <a:extLst>
              <a:ext uri="{FF2B5EF4-FFF2-40B4-BE49-F238E27FC236}">
                <a16:creationId xmlns:a16="http://schemas.microsoft.com/office/drawing/2014/main" id="{535DA8A0-2347-D9E3-B47D-E38FBBE4BDE1}"/>
              </a:ext>
            </a:extLst>
          </p:cNvPr>
          <p:cNvPicPr>
            <a:picLocks noChangeAspect="1"/>
          </p:cNvPicPr>
          <p:nvPr/>
        </p:nvPicPr>
        <p:blipFill rotWithShape="1">
          <a:blip r:embed="rId6">
            <a:extLst>
              <a:ext uri="{28A0092B-C50C-407E-A947-70E740481C1C}">
                <a14:useLocalDpi xmlns:a14="http://schemas.microsoft.com/office/drawing/2010/main" val="0"/>
              </a:ext>
            </a:extLst>
          </a:blip>
          <a:srcRect l="46800" t="2386" r="20749" b="-2386"/>
          <a:stretch/>
        </p:blipFill>
        <p:spPr>
          <a:xfrm>
            <a:off x="4814105" y="182381"/>
            <a:ext cx="1669141" cy="6857999"/>
          </a:xfrm>
          <a:prstGeom prst="rect">
            <a:avLst/>
          </a:prstGeom>
        </p:spPr>
      </p:pic>
      <p:pic>
        <p:nvPicPr>
          <p:cNvPr id="4" name="Picture 3" descr="A picture containing text&#10;&#10;Description automatically generated">
            <a:extLst>
              <a:ext uri="{FF2B5EF4-FFF2-40B4-BE49-F238E27FC236}">
                <a16:creationId xmlns:a16="http://schemas.microsoft.com/office/drawing/2014/main" id="{02CA4D06-71F8-C452-125B-7D9788AB62CA}"/>
              </a:ext>
            </a:extLst>
          </p:cNvPr>
          <p:cNvPicPr>
            <a:picLocks noChangeAspect="1"/>
          </p:cNvPicPr>
          <p:nvPr/>
        </p:nvPicPr>
        <p:blipFill rotWithShape="1">
          <a:blip r:embed="rId6">
            <a:extLst>
              <a:ext uri="{28A0092B-C50C-407E-A947-70E740481C1C}">
                <a14:useLocalDpi xmlns:a14="http://schemas.microsoft.com/office/drawing/2010/main" val="0"/>
              </a:ext>
            </a:extLst>
          </a:blip>
          <a:srcRect l="9890" r="54489"/>
          <a:stretch/>
        </p:blipFill>
        <p:spPr>
          <a:xfrm>
            <a:off x="2895448" y="1"/>
            <a:ext cx="1832144" cy="6857999"/>
          </a:xfrm>
          <a:prstGeom prst="rect">
            <a:avLst/>
          </a:prstGeom>
        </p:spPr>
      </p:pic>
      <p:sp>
        <p:nvSpPr>
          <p:cNvPr id="5" name="TextBox 4">
            <a:extLst>
              <a:ext uri="{FF2B5EF4-FFF2-40B4-BE49-F238E27FC236}">
                <a16:creationId xmlns:a16="http://schemas.microsoft.com/office/drawing/2014/main" id="{C484F3E4-49A6-491C-CDD2-C28131BFEB69}"/>
              </a:ext>
            </a:extLst>
          </p:cNvPr>
          <p:cNvSpPr txBox="1"/>
          <p:nvPr/>
        </p:nvSpPr>
        <p:spPr>
          <a:xfrm>
            <a:off x="3089033" y="405051"/>
            <a:ext cx="1430776" cy="369332"/>
          </a:xfrm>
          <a:prstGeom prst="rect">
            <a:avLst/>
          </a:prstGeom>
          <a:noFill/>
        </p:spPr>
        <p:txBody>
          <a:bodyPr wrap="none" rtlCol="0">
            <a:spAutoFit/>
          </a:bodyPr>
          <a:lstStyle/>
          <a:p>
            <a:r>
              <a:rPr lang="en-US" dirty="0">
                <a:latin typeface="+mj-lt"/>
                <a:cs typeface="Arial" panose="020B0604020202020204" pitchFamily="34" charset="0"/>
              </a:rPr>
              <a:t>Ground Truth</a:t>
            </a:r>
          </a:p>
        </p:txBody>
      </p:sp>
      <p:sp>
        <p:nvSpPr>
          <p:cNvPr id="6" name="TextBox 5">
            <a:extLst>
              <a:ext uri="{FF2B5EF4-FFF2-40B4-BE49-F238E27FC236}">
                <a16:creationId xmlns:a16="http://schemas.microsoft.com/office/drawing/2014/main" id="{6F21EE2B-277F-5D71-997E-1FAAC121A0C3}"/>
              </a:ext>
            </a:extLst>
          </p:cNvPr>
          <p:cNvSpPr txBox="1"/>
          <p:nvPr/>
        </p:nvSpPr>
        <p:spPr>
          <a:xfrm>
            <a:off x="4825988" y="405051"/>
            <a:ext cx="1580946" cy="369332"/>
          </a:xfrm>
          <a:prstGeom prst="rect">
            <a:avLst/>
          </a:prstGeom>
          <a:noFill/>
        </p:spPr>
        <p:txBody>
          <a:bodyPr wrap="none" rtlCol="0">
            <a:spAutoFit/>
          </a:bodyPr>
          <a:lstStyle/>
          <a:p>
            <a:r>
              <a:rPr lang="en-US" dirty="0">
                <a:latin typeface="+mj-lt"/>
                <a:cs typeface="Arial" panose="020B0604020202020204" pitchFamily="34" charset="0"/>
              </a:rPr>
              <a:t>Reconstruction</a:t>
            </a:r>
          </a:p>
        </p:txBody>
      </p:sp>
      <p:pic>
        <p:nvPicPr>
          <p:cNvPr id="8" name="Graphic 7">
            <a:extLst>
              <a:ext uri="{FF2B5EF4-FFF2-40B4-BE49-F238E27FC236}">
                <a16:creationId xmlns:a16="http://schemas.microsoft.com/office/drawing/2014/main" id="{FE5AA5C4-050B-532B-7FD9-5FEA1EBDA73F}"/>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7041150" y="1285917"/>
            <a:ext cx="2553008" cy="2553008"/>
          </a:xfrm>
          <a:prstGeom prst="rect">
            <a:avLst/>
          </a:prstGeom>
        </p:spPr>
      </p:pic>
      <p:sp>
        <p:nvSpPr>
          <p:cNvPr id="9" name="TextBox 8">
            <a:extLst>
              <a:ext uri="{FF2B5EF4-FFF2-40B4-BE49-F238E27FC236}">
                <a16:creationId xmlns:a16="http://schemas.microsoft.com/office/drawing/2014/main" id="{30BA0E19-0F45-AA61-927E-6539A59D0C0A}"/>
              </a:ext>
            </a:extLst>
          </p:cNvPr>
          <p:cNvSpPr txBox="1"/>
          <p:nvPr/>
        </p:nvSpPr>
        <p:spPr>
          <a:xfrm>
            <a:off x="7689354" y="1358262"/>
            <a:ext cx="1410130" cy="369332"/>
          </a:xfrm>
          <a:prstGeom prst="rect">
            <a:avLst/>
          </a:prstGeom>
          <a:noFill/>
        </p:spPr>
        <p:txBody>
          <a:bodyPr wrap="none" rtlCol="0">
            <a:spAutoFit/>
          </a:bodyPr>
          <a:lstStyle/>
          <a:p>
            <a:r>
              <a:rPr lang="en-US" dirty="0">
                <a:latin typeface="+mj-lt"/>
                <a:cs typeface="Arial" panose="020B0604020202020204" pitchFamily="34" charset="0"/>
              </a:rPr>
              <a:t>Light Sources</a:t>
            </a:r>
          </a:p>
        </p:txBody>
      </p:sp>
      <p:pic>
        <p:nvPicPr>
          <p:cNvPr id="11" name="Picture 10" descr="A picture containing text&#10;&#10;Description automatically generated">
            <a:extLst>
              <a:ext uri="{FF2B5EF4-FFF2-40B4-BE49-F238E27FC236}">
                <a16:creationId xmlns:a16="http://schemas.microsoft.com/office/drawing/2014/main" id="{DEFF357B-55F5-4E20-E493-0C5D5162BB27}"/>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rot="191612">
            <a:off x="4601992" y="1522477"/>
            <a:ext cx="494488" cy="322300"/>
          </a:xfrm>
          <a:prstGeom prst="rect">
            <a:avLst/>
          </a:prstGeom>
        </p:spPr>
      </p:pic>
      <p:pic>
        <p:nvPicPr>
          <p:cNvPr id="12" name="Picture 11" descr="A picture containing text&#10;&#10;Description automatically generated">
            <a:extLst>
              <a:ext uri="{FF2B5EF4-FFF2-40B4-BE49-F238E27FC236}">
                <a16:creationId xmlns:a16="http://schemas.microsoft.com/office/drawing/2014/main" id="{35EE97F6-89BB-2F6F-4803-AB70D729196D}"/>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rot="191612">
            <a:off x="4601994" y="3442522"/>
            <a:ext cx="494488" cy="322300"/>
          </a:xfrm>
          <a:prstGeom prst="rect">
            <a:avLst/>
          </a:prstGeom>
        </p:spPr>
      </p:pic>
      <p:pic>
        <p:nvPicPr>
          <p:cNvPr id="13" name="Picture 12" descr="A picture containing text&#10;&#10;Description automatically generated">
            <a:extLst>
              <a:ext uri="{FF2B5EF4-FFF2-40B4-BE49-F238E27FC236}">
                <a16:creationId xmlns:a16="http://schemas.microsoft.com/office/drawing/2014/main" id="{D586C842-857E-4322-7AE2-290BC79601BE}"/>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rot="191612">
            <a:off x="4601990" y="5407690"/>
            <a:ext cx="494488" cy="322300"/>
          </a:xfrm>
          <a:prstGeom prst="rect">
            <a:avLst/>
          </a:prstGeom>
        </p:spPr>
      </p:pic>
      <p:pic>
        <p:nvPicPr>
          <p:cNvPr id="2" name="Picture 1" descr="A picture containing text&#10;&#10;Description automatically generated">
            <a:extLst>
              <a:ext uri="{FF2B5EF4-FFF2-40B4-BE49-F238E27FC236}">
                <a16:creationId xmlns:a16="http://schemas.microsoft.com/office/drawing/2014/main" id="{497A9B31-4896-7AEF-F248-DCD622AE18A8}"/>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rot="191612">
            <a:off x="7292641" y="4558766"/>
            <a:ext cx="494488" cy="322300"/>
          </a:xfrm>
          <a:prstGeom prst="rect">
            <a:avLst/>
          </a:prstGeom>
        </p:spPr>
      </p:pic>
      <p:sp>
        <p:nvSpPr>
          <p:cNvPr id="7" name="TextBox 6">
            <a:extLst>
              <a:ext uri="{FF2B5EF4-FFF2-40B4-BE49-F238E27FC236}">
                <a16:creationId xmlns:a16="http://schemas.microsoft.com/office/drawing/2014/main" id="{CE9A14A2-91B9-4BFF-2EE1-0E61CF9ED411}"/>
              </a:ext>
            </a:extLst>
          </p:cNvPr>
          <p:cNvSpPr txBox="1"/>
          <p:nvPr/>
        </p:nvSpPr>
        <p:spPr>
          <a:xfrm>
            <a:off x="7795723" y="4525258"/>
            <a:ext cx="2591863" cy="369332"/>
          </a:xfrm>
          <a:prstGeom prst="rect">
            <a:avLst/>
          </a:prstGeom>
          <a:noFill/>
        </p:spPr>
        <p:txBody>
          <a:bodyPr wrap="none" rtlCol="0">
            <a:spAutoFit/>
          </a:bodyPr>
          <a:lstStyle/>
          <a:p>
            <a:r>
              <a:rPr lang="en-US" dirty="0">
                <a:latin typeface="+mj-lt"/>
                <a:cs typeface="Arial" panose="020B0604020202020204" pitchFamily="34" charset="0"/>
              </a:rPr>
              <a:t>Indicates Sensor Direction</a:t>
            </a:r>
          </a:p>
        </p:txBody>
      </p:sp>
      <p:sp>
        <p:nvSpPr>
          <p:cNvPr id="14" name="Rectangle 13">
            <a:extLst>
              <a:ext uri="{FF2B5EF4-FFF2-40B4-BE49-F238E27FC236}">
                <a16:creationId xmlns:a16="http://schemas.microsoft.com/office/drawing/2014/main" id="{FA776E6E-3D26-BC21-0DC9-7706598624CB}"/>
              </a:ext>
            </a:extLst>
          </p:cNvPr>
          <p:cNvSpPr/>
          <p:nvPr/>
        </p:nvSpPr>
        <p:spPr>
          <a:xfrm>
            <a:off x="3506978" y="5394166"/>
            <a:ext cx="636636" cy="556801"/>
          </a:xfrm>
          <a:prstGeom prst="rect">
            <a:avLst/>
          </a:prstGeom>
          <a:noFill/>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441D8E30-AC71-6D52-DE7B-7F03848C4511}"/>
              </a:ext>
            </a:extLst>
          </p:cNvPr>
          <p:cNvSpPr/>
          <p:nvPr/>
        </p:nvSpPr>
        <p:spPr>
          <a:xfrm>
            <a:off x="5330357" y="5394165"/>
            <a:ext cx="636636" cy="556801"/>
          </a:xfrm>
          <a:prstGeom prst="rect">
            <a:avLst/>
          </a:prstGeom>
          <a:noFill/>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n-US"/>
          </a:p>
        </p:txBody>
      </p:sp>
      <p:pic>
        <p:nvPicPr>
          <p:cNvPr id="29" name="Audio 28">
            <a:extLst>
              <a:ext uri="{FF2B5EF4-FFF2-40B4-BE49-F238E27FC236}">
                <a16:creationId xmlns:a16="http://schemas.microsoft.com/office/drawing/2014/main" id="{7AC7F2CB-CA7B-860D-57F6-842F8C05304A}"/>
              </a:ext>
            </a:extLst>
          </p:cNvPr>
          <p:cNvPicPr>
            <a:picLocks noChangeAspect="1"/>
          </p:cNvPicPr>
          <p:nvPr>
            <a:audioFile r:link="rId3"/>
            <p:extLst>
              <p:ext uri="{DAA4B4D4-6D71-4841-9C94-3DE7FCFB9230}">
                <p14:media xmlns:p14="http://schemas.microsoft.com/office/powerpoint/2010/main" r:embed="rId2"/>
              </p:ext>
            </p:extLst>
          </p:nvPr>
        </p:nvPicPr>
        <p:blipFill>
          <a:blip r:embed="rId10"/>
          <a:stretch>
            <a:fillRect/>
          </a:stretch>
        </p:blipFill>
        <p:spPr>
          <a:xfrm>
            <a:off x="11226800" y="5892800"/>
            <a:ext cx="812800" cy="812800"/>
          </a:xfrm>
          <a:prstGeom prst="rect">
            <a:avLst/>
          </a:prstGeom>
        </p:spPr>
      </p:pic>
    </p:spTree>
    <p:custDataLst>
      <p:tags r:id="rId1"/>
    </p:custDataLst>
    <p:extLst>
      <p:ext uri="{BB962C8B-B14F-4D97-AF65-F5344CB8AC3E}">
        <p14:creationId xmlns:p14="http://schemas.microsoft.com/office/powerpoint/2010/main" val="20631301"/>
      </p:ext>
    </p:extLst>
  </p:cSld>
  <p:clrMapOvr>
    <a:masterClrMapping/>
  </p:clrMapOvr>
  <mc:AlternateContent xmlns:mc="http://schemas.openxmlformats.org/markup-compatibility/2006">
    <mc:Choice xmlns:p14="http://schemas.microsoft.com/office/powerpoint/2010/main" Requires="p14">
      <p:transition spd="slow" p14:dur="2000" advTm="14034"/>
    </mc:Choice>
    <mc:Fallback>
      <p:transition spd="slow" advTm="14034"/>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9"/>
                                        </p:tgtEl>
                                      </p:cBhvr>
                                    </p:cmd>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10"/>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6"/>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2"/>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11"/>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13"/>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2"/>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7"/>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8"/>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9"/>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4"/>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41" fill="hold" display="0">
                  <p:stCondLst>
                    <p:cond delay="indefinite"/>
                  </p:stCondLst>
                  <p:endCondLst>
                    <p:cond evt="onStopAudio" delay="0">
                      <p:tgtEl>
                        <p:sldTgt/>
                      </p:tgtEl>
                    </p:cond>
                  </p:endCondLst>
                </p:cTn>
                <p:tgtEl>
                  <p:spTgt spid="29"/>
                </p:tgtEl>
              </p:cMediaNode>
            </p:audio>
          </p:childTnLst>
        </p:cTn>
      </p:par>
    </p:tnLst>
    <p:bldLst>
      <p:bldP spid="5" grpId="0"/>
      <p:bldP spid="6" grpId="0"/>
      <p:bldP spid="9" grpId="0"/>
      <p:bldP spid="7" grpId="0"/>
      <p:bldP spid="14" grpId="0" animBg="1"/>
      <p:bldP spid="15"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F10F21AD-9EED-C563-546D-4FFE88C184BD}"/>
              </a:ext>
            </a:extLst>
          </p:cNvPr>
          <p:cNvGrpSpPr/>
          <p:nvPr/>
        </p:nvGrpSpPr>
        <p:grpSpPr>
          <a:xfrm>
            <a:off x="1078460" y="1427291"/>
            <a:ext cx="1541192" cy="1566457"/>
            <a:chOff x="2054773" y="263218"/>
            <a:chExt cx="1541192" cy="1566457"/>
          </a:xfrm>
        </p:grpSpPr>
        <p:pic>
          <p:nvPicPr>
            <p:cNvPr id="3" name="Picture 2">
              <a:extLst>
                <a:ext uri="{FF2B5EF4-FFF2-40B4-BE49-F238E27FC236}">
                  <a16:creationId xmlns:a16="http://schemas.microsoft.com/office/drawing/2014/main" id="{B232AE2D-CBF9-403D-2264-1DEB620F5E34}"/>
                </a:ext>
              </a:extLst>
            </p:cNvPr>
            <p:cNvPicPr>
              <a:picLocks noChangeAspect="1"/>
            </p:cNvPicPr>
            <p:nvPr/>
          </p:nvPicPr>
          <p:blipFill>
            <a:blip r:embed="rId6"/>
            <a:stretch>
              <a:fillRect/>
            </a:stretch>
          </p:blipFill>
          <p:spPr>
            <a:xfrm>
              <a:off x="2054773" y="263218"/>
              <a:ext cx="1541192" cy="1566457"/>
            </a:xfrm>
            <a:prstGeom prst="rect">
              <a:avLst/>
            </a:prstGeom>
          </p:spPr>
        </p:pic>
        <p:sp>
          <p:nvSpPr>
            <p:cNvPr id="4" name="TextBox 3">
              <a:extLst>
                <a:ext uri="{FF2B5EF4-FFF2-40B4-BE49-F238E27FC236}">
                  <a16:creationId xmlns:a16="http://schemas.microsoft.com/office/drawing/2014/main" id="{5E05B155-FA96-078C-0AE3-84ACB44ADF49}"/>
                </a:ext>
              </a:extLst>
            </p:cNvPr>
            <p:cNvSpPr txBox="1"/>
            <p:nvPr/>
          </p:nvSpPr>
          <p:spPr>
            <a:xfrm>
              <a:off x="2298785" y="716477"/>
              <a:ext cx="1029509" cy="523220"/>
            </a:xfrm>
            <a:prstGeom prst="rect">
              <a:avLst/>
            </a:prstGeom>
            <a:solidFill>
              <a:schemeClr val="bg1">
                <a:alpha val="61775"/>
              </a:schemeClr>
            </a:solidFill>
            <a:ln>
              <a:noFill/>
            </a:ln>
            <a:effectLst>
              <a:softEdge rad="63125"/>
            </a:effectLst>
          </p:spPr>
          <p:txBody>
            <a:bodyPr wrap="square" rtlCol="0">
              <a:spAutoFit/>
            </a:bodyPr>
            <a:lstStyle/>
            <a:p>
              <a:pPr algn="ctr"/>
              <a:r>
                <a:rPr lang="en-US" sz="1400" dirty="0">
                  <a:latin typeface="+mj-lt"/>
                  <a:cs typeface="Arial" panose="020B0604020202020204" pitchFamily="34" charset="0"/>
                </a:rPr>
                <a:t>Throughout Volume</a:t>
              </a:r>
            </a:p>
          </p:txBody>
        </p:sp>
      </p:grpSp>
      <p:grpSp>
        <p:nvGrpSpPr>
          <p:cNvPr id="5" name="Group 4">
            <a:extLst>
              <a:ext uri="{FF2B5EF4-FFF2-40B4-BE49-F238E27FC236}">
                <a16:creationId xmlns:a16="http://schemas.microsoft.com/office/drawing/2014/main" id="{FE9B2D47-1C15-8060-E93C-A356549F59B9}"/>
              </a:ext>
            </a:extLst>
          </p:cNvPr>
          <p:cNvGrpSpPr/>
          <p:nvPr/>
        </p:nvGrpSpPr>
        <p:grpSpPr>
          <a:xfrm>
            <a:off x="1078460" y="2953282"/>
            <a:ext cx="1541192" cy="1468949"/>
            <a:chOff x="3605391" y="279977"/>
            <a:chExt cx="1541192" cy="1468949"/>
          </a:xfrm>
        </p:grpSpPr>
        <p:pic>
          <p:nvPicPr>
            <p:cNvPr id="6" name="Picture 5">
              <a:extLst>
                <a:ext uri="{FF2B5EF4-FFF2-40B4-BE49-F238E27FC236}">
                  <a16:creationId xmlns:a16="http://schemas.microsoft.com/office/drawing/2014/main" id="{CF68ACAA-8757-C56A-233B-80A8D1970CF5}"/>
                </a:ext>
              </a:extLst>
            </p:cNvPr>
            <p:cNvPicPr>
              <a:picLocks noChangeAspect="1"/>
            </p:cNvPicPr>
            <p:nvPr/>
          </p:nvPicPr>
          <p:blipFill>
            <a:blip r:embed="rId7"/>
            <a:stretch>
              <a:fillRect/>
            </a:stretch>
          </p:blipFill>
          <p:spPr>
            <a:xfrm>
              <a:off x="3605391" y="279977"/>
              <a:ext cx="1541192" cy="1468949"/>
            </a:xfrm>
            <a:prstGeom prst="rect">
              <a:avLst/>
            </a:prstGeom>
          </p:spPr>
        </p:pic>
        <p:sp>
          <p:nvSpPr>
            <p:cNvPr id="7" name="TextBox 6">
              <a:extLst>
                <a:ext uri="{FF2B5EF4-FFF2-40B4-BE49-F238E27FC236}">
                  <a16:creationId xmlns:a16="http://schemas.microsoft.com/office/drawing/2014/main" id="{3D1CB6D6-9FA5-AF47-44F2-0297D0C557E6}"/>
                </a:ext>
              </a:extLst>
            </p:cNvPr>
            <p:cNvSpPr txBox="1"/>
            <p:nvPr/>
          </p:nvSpPr>
          <p:spPr>
            <a:xfrm>
              <a:off x="3932482" y="712630"/>
              <a:ext cx="804374" cy="523220"/>
            </a:xfrm>
            <a:prstGeom prst="rect">
              <a:avLst/>
            </a:prstGeom>
            <a:solidFill>
              <a:schemeClr val="bg1">
                <a:alpha val="62000"/>
              </a:schemeClr>
            </a:solidFill>
            <a:ln>
              <a:noFill/>
            </a:ln>
            <a:effectLst>
              <a:softEdge rad="50800"/>
            </a:effectLst>
          </p:spPr>
          <p:txBody>
            <a:bodyPr wrap="square" rtlCol="0">
              <a:spAutoFit/>
            </a:bodyPr>
            <a:lstStyle/>
            <a:p>
              <a:pPr algn="ctr"/>
              <a:r>
                <a:rPr lang="en-US" sz="1400" dirty="0">
                  <a:latin typeface="+mj-lt"/>
                  <a:cs typeface="Arial" panose="020B0604020202020204" pitchFamily="34" charset="0"/>
                </a:rPr>
                <a:t>Behind Volume</a:t>
              </a:r>
            </a:p>
          </p:txBody>
        </p:sp>
      </p:grpSp>
      <p:sp>
        <p:nvSpPr>
          <p:cNvPr id="8" name="TextBox 7">
            <a:extLst>
              <a:ext uri="{FF2B5EF4-FFF2-40B4-BE49-F238E27FC236}">
                <a16:creationId xmlns:a16="http://schemas.microsoft.com/office/drawing/2014/main" id="{E1F89756-78B0-AA12-DA2E-866F7482CC4F}"/>
              </a:ext>
            </a:extLst>
          </p:cNvPr>
          <p:cNvSpPr txBox="1"/>
          <p:nvPr/>
        </p:nvSpPr>
        <p:spPr>
          <a:xfrm>
            <a:off x="4771550" y="1065607"/>
            <a:ext cx="1252192" cy="307777"/>
          </a:xfrm>
          <a:prstGeom prst="rect">
            <a:avLst/>
          </a:prstGeom>
          <a:noFill/>
        </p:spPr>
        <p:txBody>
          <a:bodyPr wrap="square" rtlCol="0">
            <a:spAutoFit/>
          </a:bodyPr>
          <a:lstStyle/>
          <a:p>
            <a:pPr algn="ctr"/>
            <a:r>
              <a:rPr lang="en-US" sz="1400" dirty="0">
                <a:latin typeface="+mj-lt"/>
                <a:cs typeface="Arial" panose="020B0604020202020204" pitchFamily="34" charset="0"/>
              </a:rPr>
              <a:t>Neural Field</a:t>
            </a:r>
          </a:p>
        </p:txBody>
      </p:sp>
      <p:sp>
        <p:nvSpPr>
          <p:cNvPr id="9" name="TextBox 8">
            <a:extLst>
              <a:ext uri="{FF2B5EF4-FFF2-40B4-BE49-F238E27FC236}">
                <a16:creationId xmlns:a16="http://schemas.microsoft.com/office/drawing/2014/main" id="{ECA2109B-8BB1-C927-F9A4-29C565821DAD}"/>
              </a:ext>
            </a:extLst>
          </p:cNvPr>
          <p:cNvSpPr txBox="1"/>
          <p:nvPr/>
        </p:nvSpPr>
        <p:spPr>
          <a:xfrm>
            <a:off x="6591143" y="1065607"/>
            <a:ext cx="1155696" cy="307777"/>
          </a:xfrm>
          <a:prstGeom prst="rect">
            <a:avLst/>
          </a:prstGeom>
          <a:noFill/>
        </p:spPr>
        <p:txBody>
          <a:bodyPr wrap="square" rtlCol="0">
            <a:spAutoFit/>
          </a:bodyPr>
          <a:lstStyle/>
          <a:p>
            <a:pPr algn="ctr"/>
            <a:r>
              <a:rPr lang="en-US" sz="1400" dirty="0">
                <a:latin typeface="+mj-lt"/>
                <a:cs typeface="Arial" panose="020B0604020202020204" pitchFamily="34" charset="0"/>
              </a:rPr>
              <a:t>Voxel Grid</a:t>
            </a:r>
          </a:p>
        </p:txBody>
      </p:sp>
      <p:sp>
        <p:nvSpPr>
          <p:cNvPr id="10" name="TextBox 9">
            <a:extLst>
              <a:ext uri="{FF2B5EF4-FFF2-40B4-BE49-F238E27FC236}">
                <a16:creationId xmlns:a16="http://schemas.microsoft.com/office/drawing/2014/main" id="{99A98FC1-2F82-4F39-6562-08F98FC10CE8}"/>
              </a:ext>
            </a:extLst>
          </p:cNvPr>
          <p:cNvSpPr txBox="1"/>
          <p:nvPr/>
        </p:nvSpPr>
        <p:spPr>
          <a:xfrm>
            <a:off x="1109265" y="957875"/>
            <a:ext cx="1479603" cy="523220"/>
          </a:xfrm>
          <a:prstGeom prst="rect">
            <a:avLst/>
          </a:prstGeom>
          <a:noFill/>
        </p:spPr>
        <p:txBody>
          <a:bodyPr wrap="square" rtlCol="0">
            <a:spAutoFit/>
          </a:bodyPr>
          <a:lstStyle/>
          <a:p>
            <a:pPr algn="ctr"/>
            <a:r>
              <a:rPr lang="en-US" sz="1400" dirty="0">
                <a:latin typeface="+mj-lt"/>
                <a:cs typeface="Arial" panose="020B0604020202020204" pitchFamily="34" charset="0"/>
              </a:rPr>
              <a:t>Light Source Distribution</a:t>
            </a:r>
          </a:p>
        </p:txBody>
      </p:sp>
      <p:sp>
        <p:nvSpPr>
          <p:cNvPr id="11" name="TextBox 10">
            <a:extLst>
              <a:ext uri="{FF2B5EF4-FFF2-40B4-BE49-F238E27FC236}">
                <a16:creationId xmlns:a16="http://schemas.microsoft.com/office/drawing/2014/main" id="{24AE41BD-B6C5-F578-FC99-FF7DC2281096}"/>
              </a:ext>
            </a:extLst>
          </p:cNvPr>
          <p:cNvSpPr txBox="1"/>
          <p:nvPr/>
        </p:nvSpPr>
        <p:spPr>
          <a:xfrm>
            <a:off x="2910089" y="957875"/>
            <a:ext cx="1479603" cy="523220"/>
          </a:xfrm>
          <a:prstGeom prst="rect">
            <a:avLst/>
          </a:prstGeom>
          <a:noFill/>
        </p:spPr>
        <p:txBody>
          <a:bodyPr wrap="square" rtlCol="0">
            <a:spAutoFit/>
          </a:bodyPr>
          <a:lstStyle/>
          <a:p>
            <a:pPr algn="ctr"/>
            <a:r>
              <a:rPr lang="en-US" sz="1400" dirty="0">
                <a:latin typeface="+mj-lt"/>
                <a:cs typeface="Arial" panose="020B0604020202020204" pitchFamily="34" charset="0"/>
              </a:rPr>
              <a:t>Measurement Type</a:t>
            </a:r>
          </a:p>
        </p:txBody>
      </p:sp>
      <p:grpSp>
        <p:nvGrpSpPr>
          <p:cNvPr id="12" name="Group 11">
            <a:extLst>
              <a:ext uri="{FF2B5EF4-FFF2-40B4-BE49-F238E27FC236}">
                <a16:creationId xmlns:a16="http://schemas.microsoft.com/office/drawing/2014/main" id="{42D63B1B-D0CD-F886-B1DF-A09AF9F6577D}"/>
              </a:ext>
            </a:extLst>
          </p:cNvPr>
          <p:cNvGrpSpPr/>
          <p:nvPr/>
        </p:nvGrpSpPr>
        <p:grpSpPr>
          <a:xfrm>
            <a:off x="3052706" y="4618868"/>
            <a:ext cx="1194348" cy="1109601"/>
            <a:chOff x="5308379" y="1897918"/>
            <a:chExt cx="1194348" cy="1109601"/>
          </a:xfrm>
        </p:grpSpPr>
        <p:pic>
          <p:nvPicPr>
            <p:cNvPr id="13" name="Picture 12">
              <a:extLst>
                <a:ext uri="{FF2B5EF4-FFF2-40B4-BE49-F238E27FC236}">
                  <a16:creationId xmlns:a16="http://schemas.microsoft.com/office/drawing/2014/main" id="{BFA97E05-9A5F-A517-7DEE-16CE6E13555F}"/>
                </a:ext>
              </a:extLst>
            </p:cNvPr>
            <p:cNvPicPr>
              <a:picLocks noChangeAspect="1"/>
            </p:cNvPicPr>
            <p:nvPr/>
          </p:nvPicPr>
          <p:blipFill>
            <a:blip r:embed="rId8"/>
            <a:stretch>
              <a:fillRect/>
            </a:stretch>
          </p:blipFill>
          <p:spPr>
            <a:xfrm>
              <a:off x="5350753" y="1897918"/>
              <a:ext cx="1109601" cy="1109601"/>
            </a:xfrm>
            <a:prstGeom prst="rect">
              <a:avLst/>
            </a:prstGeom>
          </p:spPr>
        </p:pic>
        <p:sp>
          <p:nvSpPr>
            <p:cNvPr id="14" name="TextBox 13">
              <a:extLst>
                <a:ext uri="{FF2B5EF4-FFF2-40B4-BE49-F238E27FC236}">
                  <a16:creationId xmlns:a16="http://schemas.microsoft.com/office/drawing/2014/main" id="{4326E293-B295-74CF-50D2-69B7391D53F4}"/>
                </a:ext>
              </a:extLst>
            </p:cNvPr>
            <p:cNvSpPr txBox="1"/>
            <p:nvPr/>
          </p:nvSpPr>
          <p:spPr>
            <a:xfrm>
              <a:off x="5308379" y="2303250"/>
              <a:ext cx="1194348" cy="307777"/>
            </a:xfrm>
            <a:prstGeom prst="rect">
              <a:avLst/>
            </a:prstGeom>
            <a:noFill/>
            <a:ln>
              <a:noFill/>
            </a:ln>
          </p:spPr>
          <p:txBody>
            <a:bodyPr wrap="square" rtlCol="0">
              <a:spAutoFit/>
            </a:bodyPr>
            <a:lstStyle/>
            <a:p>
              <a:pPr algn="ctr"/>
              <a:r>
                <a:rPr lang="en-US" sz="1400" dirty="0">
                  <a:latin typeface="+mj-lt"/>
                  <a:cs typeface="Arial" panose="020B0604020202020204" pitchFamily="34" charset="0"/>
                </a:rPr>
                <a:t>Displacement</a:t>
              </a:r>
            </a:p>
          </p:txBody>
        </p:sp>
      </p:grpSp>
      <p:grpSp>
        <p:nvGrpSpPr>
          <p:cNvPr id="15" name="Group 14">
            <a:extLst>
              <a:ext uri="{FF2B5EF4-FFF2-40B4-BE49-F238E27FC236}">
                <a16:creationId xmlns:a16="http://schemas.microsoft.com/office/drawing/2014/main" id="{033B2064-F1B7-B81D-6B9B-0B74F629E6A7}"/>
              </a:ext>
            </a:extLst>
          </p:cNvPr>
          <p:cNvGrpSpPr/>
          <p:nvPr/>
        </p:nvGrpSpPr>
        <p:grpSpPr>
          <a:xfrm>
            <a:off x="1078460" y="4439194"/>
            <a:ext cx="1541192" cy="1468949"/>
            <a:chOff x="5145580" y="325528"/>
            <a:chExt cx="1541192" cy="1468949"/>
          </a:xfrm>
        </p:grpSpPr>
        <p:pic>
          <p:nvPicPr>
            <p:cNvPr id="16" name="Picture 15">
              <a:extLst>
                <a:ext uri="{FF2B5EF4-FFF2-40B4-BE49-F238E27FC236}">
                  <a16:creationId xmlns:a16="http://schemas.microsoft.com/office/drawing/2014/main" id="{C6D67547-2A2A-AC99-BE91-EEA278E2C03C}"/>
                </a:ext>
              </a:extLst>
            </p:cNvPr>
            <p:cNvPicPr>
              <a:picLocks noChangeAspect="1"/>
            </p:cNvPicPr>
            <p:nvPr/>
          </p:nvPicPr>
          <p:blipFill>
            <a:blip r:embed="rId7"/>
            <a:stretch>
              <a:fillRect/>
            </a:stretch>
          </p:blipFill>
          <p:spPr>
            <a:xfrm>
              <a:off x="5145580" y="325528"/>
              <a:ext cx="1541192" cy="1468949"/>
            </a:xfrm>
            <a:prstGeom prst="rect">
              <a:avLst/>
            </a:prstGeom>
          </p:spPr>
        </p:pic>
        <p:sp>
          <p:nvSpPr>
            <p:cNvPr id="17" name="TextBox 16">
              <a:extLst>
                <a:ext uri="{FF2B5EF4-FFF2-40B4-BE49-F238E27FC236}">
                  <a16:creationId xmlns:a16="http://schemas.microsoft.com/office/drawing/2014/main" id="{DE6FB83D-B5E6-A133-032A-7D3145540324}"/>
                </a:ext>
              </a:extLst>
            </p:cNvPr>
            <p:cNvSpPr txBox="1"/>
            <p:nvPr/>
          </p:nvSpPr>
          <p:spPr>
            <a:xfrm>
              <a:off x="5472672" y="747140"/>
              <a:ext cx="804374" cy="523220"/>
            </a:xfrm>
            <a:prstGeom prst="rect">
              <a:avLst/>
            </a:prstGeom>
            <a:solidFill>
              <a:schemeClr val="bg1">
                <a:alpha val="62000"/>
              </a:schemeClr>
            </a:solidFill>
            <a:ln>
              <a:noFill/>
            </a:ln>
            <a:effectLst>
              <a:softEdge rad="50800"/>
            </a:effectLst>
          </p:spPr>
          <p:txBody>
            <a:bodyPr wrap="square" rtlCol="0">
              <a:spAutoFit/>
            </a:bodyPr>
            <a:lstStyle/>
            <a:p>
              <a:pPr algn="ctr"/>
              <a:r>
                <a:rPr lang="en-US" sz="1400" dirty="0">
                  <a:latin typeface="+mj-lt"/>
                  <a:cs typeface="Arial" panose="020B0604020202020204" pitchFamily="34" charset="0"/>
                </a:rPr>
                <a:t>Behind Volume</a:t>
              </a:r>
            </a:p>
          </p:txBody>
        </p:sp>
      </p:grpSp>
      <p:pic>
        <p:nvPicPr>
          <p:cNvPr id="18" name="Picture 17" descr="A green smoke in a grid&#10;&#10;Description automatically generated">
            <a:extLst>
              <a:ext uri="{FF2B5EF4-FFF2-40B4-BE49-F238E27FC236}">
                <a16:creationId xmlns:a16="http://schemas.microsoft.com/office/drawing/2014/main" id="{B34B2E4F-6AF2-5CDA-4DB6-C53F165A85B2}"/>
              </a:ext>
            </a:extLst>
          </p:cNvPr>
          <p:cNvPicPr>
            <a:picLocks noChangeAspect="1"/>
          </p:cNvPicPr>
          <p:nvPr/>
        </p:nvPicPr>
        <p:blipFill rotWithShape="1">
          <a:blip r:embed="rId9">
            <a:extLst>
              <a:ext uri="{28A0092B-C50C-407E-A947-70E740481C1C}">
                <a14:useLocalDpi xmlns:a14="http://schemas.microsoft.com/office/drawing/2010/main" val="0"/>
              </a:ext>
            </a:extLst>
          </a:blip>
          <a:srcRect l="15239" t="27695" r="22894" b="13576"/>
          <a:stretch/>
        </p:blipFill>
        <p:spPr>
          <a:xfrm>
            <a:off x="4675574" y="1592545"/>
            <a:ext cx="1399891" cy="1328902"/>
          </a:xfrm>
          <a:prstGeom prst="rect">
            <a:avLst/>
          </a:prstGeom>
        </p:spPr>
      </p:pic>
      <p:sp>
        <p:nvSpPr>
          <p:cNvPr id="19" name="Rectangle 18">
            <a:extLst>
              <a:ext uri="{FF2B5EF4-FFF2-40B4-BE49-F238E27FC236}">
                <a16:creationId xmlns:a16="http://schemas.microsoft.com/office/drawing/2014/main" id="{3D3EA4BB-1661-4E52-1CB1-0636B6E420C7}"/>
              </a:ext>
            </a:extLst>
          </p:cNvPr>
          <p:cNvSpPr/>
          <p:nvPr/>
        </p:nvSpPr>
        <p:spPr>
          <a:xfrm>
            <a:off x="4687408" y="1449764"/>
            <a:ext cx="1376223" cy="1504897"/>
          </a:xfrm>
          <a:prstGeom prst="rect">
            <a:avLst/>
          </a:prstGeom>
          <a:noFill/>
          <a:ln>
            <a:prstDash val="sys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extBox 19">
            <a:extLst>
              <a:ext uri="{FF2B5EF4-FFF2-40B4-BE49-F238E27FC236}">
                <a16:creationId xmlns:a16="http://schemas.microsoft.com/office/drawing/2014/main" id="{684CC60D-3A8D-2A50-1B1D-B3DB657FE16E}"/>
              </a:ext>
            </a:extLst>
          </p:cNvPr>
          <p:cNvSpPr txBox="1"/>
          <p:nvPr/>
        </p:nvSpPr>
        <p:spPr>
          <a:xfrm>
            <a:off x="4568708" y="2694263"/>
            <a:ext cx="1022751" cy="276999"/>
          </a:xfrm>
          <a:prstGeom prst="rect">
            <a:avLst/>
          </a:prstGeom>
          <a:noFill/>
        </p:spPr>
        <p:txBody>
          <a:bodyPr wrap="square" rtlCol="0">
            <a:spAutoFit/>
          </a:bodyPr>
          <a:lstStyle/>
          <a:p>
            <a:pPr algn="ctr"/>
            <a:r>
              <a:rPr lang="en-US" sz="1200" b="1" dirty="0">
                <a:latin typeface="+mj-lt"/>
                <a:cs typeface="Arial" panose="020B0604020202020204" pitchFamily="34" charset="0"/>
              </a:rPr>
              <a:t>Our Setting</a:t>
            </a:r>
          </a:p>
        </p:txBody>
      </p:sp>
      <p:sp>
        <p:nvSpPr>
          <p:cNvPr id="21" name="TextBox 20">
            <a:extLst>
              <a:ext uri="{FF2B5EF4-FFF2-40B4-BE49-F238E27FC236}">
                <a16:creationId xmlns:a16="http://schemas.microsoft.com/office/drawing/2014/main" id="{245443D3-7F12-C27B-28B4-8E71F194CC23}"/>
              </a:ext>
            </a:extLst>
          </p:cNvPr>
          <p:cNvSpPr txBox="1"/>
          <p:nvPr/>
        </p:nvSpPr>
        <p:spPr>
          <a:xfrm>
            <a:off x="5382299" y="1459176"/>
            <a:ext cx="668254" cy="276999"/>
          </a:xfrm>
          <a:prstGeom prst="rect">
            <a:avLst/>
          </a:prstGeom>
          <a:noFill/>
        </p:spPr>
        <p:txBody>
          <a:bodyPr wrap="square" rtlCol="0">
            <a:spAutoFit/>
          </a:bodyPr>
          <a:lstStyle/>
          <a:p>
            <a:r>
              <a:rPr lang="en-US" sz="1200" b="1" dirty="0"/>
              <a:t>30.7 dB</a:t>
            </a:r>
          </a:p>
        </p:txBody>
      </p:sp>
      <p:pic>
        <p:nvPicPr>
          <p:cNvPr id="23" name="Picture 22" descr="A yellow and green liquid in a grid&#10;&#10;Description automatically generated">
            <a:extLst>
              <a:ext uri="{FF2B5EF4-FFF2-40B4-BE49-F238E27FC236}">
                <a16:creationId xmlns:a16="http://schemas.microsoft.com/office/drawing/2014/main" id="{94BC2551-6102-E889-2E9F-D3A914541DF6}"/>
              </a:ext>
            </a:extLst>
          </p:cNvPr>
          <p:cNvPicPr>
            <a:picLocks noChangeAspect="1"/>
          </p:cNvPicPr>
          <p:nvPr/>
        </p:nvPicPr>
        <p:blipFill rotWithShape="1">
          <a:blip r:embed="rId10">
            <a:extLst>
              <a:ext uri="{28A0092B-C50C-407E-A947-70E740481C1C}">
                <a14:useLocalDpi xmlns:a14="http://schemas.microsoft.com/office/drawing/2010/main" val="0"/>
              </a:ext>
            </a:extLst>
          </a:blip>
          <a:srcRect l="15239" t="27695" r="22894" b="13576"/>
          <a:stretch/>
        </p:blipFill>
        <p:spPr>
          <a:xfrm>
            <a:off x="4699292" y="3092255"/>
            <a:ext cx="1396708" cy="1325880"/>
          </a:xfrm>
          <a:prstGeom prst="rect">
            <a:avLst/>
          </a:prstGeom>
        </p:spPr>
      </p:pic>
      <p:sp>
        <p:nvSpPr>
          <p:cNvPr id="24" name="TextBox 23">
            <a:extLst>
              <a:ext uri="{FF2B5EF4-FFF2-40B4-BE49-F238E27FC236}">
                <a16:creationId xmlns:a16="http://schemas.microsoft.com/office/drawing/2014/main" id="{3FC91008-E917-AEAD-F549-91FC487CBBAE}"/>
              </a:ext>
            </a:extLst>
          </p:cNvPr>
          <p:cNvSpPr txBox="1"/>
          <p:nvPr/>
        </p:nvSpPr>
        <p:spPr>
          <a:xfrm>
            <a:off x="5388305" y="2957374"/>
            <a:ext cx="668254" cy="276999"/>
          </a:xfrm>
          <a:prstGeom prst="rect">
            <a:avLst/>
          </a:prstGeom>
          <a:noFill/>
        </p:spPr>
        <p:txBody>
          <a:bodyPr wrap="square" rtlCol="0">
            <a:spAutoFit/>
          </a:bodyPr>
          <a:lstStyle/>
          <a:p>
            <a:r>
              <a:rPr lang="en-US" sz="1200" dirty="0"/>
              <a:t>24.2 dB</a:t>
            </a:r>
          </a:p>
        </p:txBody>
      </p:sp>
      <p:pic>
        <p:nvPicPr>
          <p:cNvPr id="26" name="Picture 25" descr="A blue and yellow smoke&#10;&#10;Description automatically generated with medium confidence">
            <a:extLst>
              <a:ext uri="{FF2B5EF4-FFF2-40B4-BE49-F238E27FC236}">
                <a16:creationId xmlns:a16="http://schemas.microsoft.com/office/drawing/2014/main" id="{FBBAB6F3-AF35-47EF-BE62-FB7FA6AD8961}"/>
              </a:ext>
            </a:extLst>
          </p:cNvPr>
          <p:cNvPicPr>
            <a:picLocks noChangeAspect="1"/>
          </p:cNvPicPr>
          <p:nvPr/>
        </p:nvPicPr>
        <p:blipFill rotWithShape="1">
          <a:blip r:embed="rId11">
            <a:extLst>
              <a:ext uri="{28A0092B-C50C-407E-A947-70E740481C1C}">
                <a14:useLocalDpi xmlns:a14="http://schemas.microsoft.com/office/drawing/2010/main" val="0"/>
              </a:ext>
            </a:extLst>
          </a:blip>
          <a:srcRect l="18683" t="29702" r="25734" b="14643"/>
          <a:stretch/>
        </p:blipFill>
        <p:spPr>
          <a:xfrm>
            <a:off x="4793855" y="4629635"/>
            <a:ext cx="1241993" cy="1243584"/>
          </a:xfrm>
          <a:prstGeom prst="rect">
            <a:avLst/>
          </a:prstGeom>
        </p:spPr>
      </p:pic>
      <p:sp>
        <p:nvSpPr>
          <p:cNvPr id="27" name="TextBox 26">
            <a:extLst>
              <a:ext uri="{FF2B5EF4-FFF2-40B4-BE49-F238E27FC236}">
                <a16:creationId xmlns:a16="http://schemas.microsoft.com/office/drawing/2014/main" id="{730E41D8-7AC9-759E-AFA8-C8205B05661E}"/>
              </a:ext>
            </a:extLst>
          </p:cNvPr>
          <p:cNvSpPr txBox="1"/>
          <p:nvPr/>
        </p:nvSpPr>
        <p:spPr>
          <a:xfrm>
            <a:off x="5401820" y="4434867"/>
            <a:ext cx="668254" cy="276999"/>
          </a:xfrm>
          <a:prstGeom prst="rect">
            <a:avLst/>
          </a:prstGeom>
          <a:noFill/>
        </p:spPr>
        <p:txBody>
          <a:bodyPr wrap="square" rtlCol="0">
            <a:spAutoFit/>
          </a:bodyPr>
          <a:lstStyle/>
          <a:p>
            <a:r>
              <a:rPr lang="en-US" sz="1200" dirty="0"/>
              <a:t>25.8 dB</a:t>
            </a:r>
          </a:p>
        </p:txBody>
      </p:sp>
      <p:pic>
        <p:nvPicPr>
          <p:cNvPr id="29" name="Picture 28" descr="A yellow and green pencil&#10;&#10;Description automatically generated">
            <a:extLst>
              <a:ext uri="{FF2B5EF4-FFF2-40B4-BE49-F238E27FC236}">
                <a16:creationId xmlns:a16="http://schemas.microsoft.com/office/drawing/2014/main" id="{E28354D2-8A5C-314D-03F3-3B1E7E1B24D0}"/>
              </a:ext>
            </a:extLst>
          </p:cNvPr>
          <p:cNvPicPr>
            <a:picLocks noChangeAspect="1"/>
          </p:cNvPicPr>
          <p:nvPr/>
        </p:nvPicPr>
        <p:blipFill rotWithShape="1">
          <a:blip r:embed="rId12">
            <a:extLst>
              <a:ext uri="{28A0092B-C50C-407E-A947-70E740481C1C}">
                <a14:useLocalDpi xmlns:a14="http://schemas.microsoft.com/office/drawing/2010/main" val="0"/>
              </a:ext>
            </a:extLst>
          </a:blip>
          <a:srcRect l="16275" t="28333" r="24376" b="13642"/>
          <a:stretch/>
        </p:blipFill>
        <p:spPr>
          <a:xfrm>
            <a:off x="6496794" y="1630240"/>
            <a:ext cx="1338729" cy="1308847"/>
          </a:xfrm>
          <a:prstGeom prst="rect">
            <a:avLst/>
          </a:prstGeom>
        </p:spPr>
      </p:pic>
      <p:sp>
        <p:nvSpPr>
          <p:cNvPr id="30" name="TextBox 29">
            <a:extLst>
              <a:ext uri="{FF2B5EF4-FFF2-40B4-BE49-F238E27FC236}">
                <a16:creationId xmlns:a16="http://schemas.microsoft.com/office/drawing/2014/main" id="{93CB5EC7-26FD-C643-138B-37A3B709ABC1}"/>
              </a:ext>
            </a:extLst>
          </p:cNvPr>
          <p:cNvSpPr txBox="1"/>
          <p:nvPr/>
        </p:nvSpPr>
        <p:spPr>
          <a:xfrm>
            <a:off x="7172938" y="1481939"/>
            <a:ext cx="668254" cy="276999"/>
          </a:xfrm>
          <a:prstGeom prst="rect">
            <a:avLst/>
          </a:prstGeom>
          <a:noFill/>
        </p:spPr>
        <p:txBody>
          <a:bodyPr wrap="square" rtlCol="0">
            <a:spAutoFit/>
          </a:bodyPr>
          <a:lstStyle/>
          <a:p>
            <a:r>
              <a:rPr lang="en-US" sz="1200" dirty="0"/>
              <a:t>20.2 dB</a:t>
            </a:r>
          </a:p>
        </p:txBody>
      </p:sp>
      <p:pic>
        <p:nvPicPr>
          <p:cNvPr id="32" name="Picture 31" descr="A yellow paint splatter on a grid&#10;&#10;Description automatically generated">
            <a:extLst>
              <a:ext uri="{FF2B5EF4-FFF2-40B4-BE49-F238E27FC236}">
                <a16:creationId xmlns:a16="http://schemas.microsoft.com/office/drawing/2014/main" id="{7DF496BC-6D96-1F9B-C954-1EF20C768588}"/>
              </a:ext>
            </a:extLst>
          </p:cNvPr>
          <p:cNvPicPr>
            <a:picLocks noChangeAspect="1"/>
          </p:cNvPicPr>
          <p:nvPr/>
        </p:nvPicPr>
        <p:blipFill rotWithShape="1">
          <a:blip r:embed="rId13">
            <a:extLst>
              <a:ext uri="{28A0092B-C50C-407E-A947-70E740481C1C}">
                <a14:useLocalDpi xmlns:a14="http://schemas.microsoft.com/office/drawing/2010/main" val="0"/>
              </a:ext>
            </a:extLst>
          </a:blip>
          <a:srcRect l="18548" t="30019" r="26523" b="14652"/>
          <a:stretch/>
        </p:blipFill>
        <p:spPr>
          <a:xfrm>
            <a:off x="6544799" y="3151508"/>
            <a:ext cx="1241122" cy="1250147"/>
          </a:xfrm>
          <a:prstGeom prst="rect">
            <a:avLst/>
          </a:prstGeom>
        </p:spPr>
      </p:pic>
      <p:sp>
        <p:nvSpPr>
          <p:cNvPr id="33" name="TextBox 32">
            <a:extLst>
              <a:ext uri="{FF2B5EF4-FFF2-40B4-BE49-F238E27FC236}">
                <a16:creationId xmlns:a16="http://schemas.microsoft.com/office/drawing/2014/main" id="{AE50A6F3-B15C-365A-64C2-F5996B672C83}"/>
              </a:ext>
            </a:extLst>
          </p:cNvPr>
          <p:cNvSpPr txBox="1"/>
          <p:nvPr/>
        </p:nvSpPr>
        <p:spPr>
          <a:xfrm>
            <a:off x="7156019" y="2973858"/>
            <a:ext cx="668254" cy="276999"/>
          </a:xfrm>
          <a:prstGeom prst="rect">
            <a:avLst/>
          </a:prstGeom>
          <a:noFill/>
        </p:spPr>
        <p:txBody>
          <a:bodyPr wrap="square" rtlCol="0">
            <a:spAutoFit/>
          </a:bodyPr>
          <a:lstStyle/>
          <a:p>
            <a:r>
              <a:rPr lang="en-US" sz="1200" dirty="0"/>
              <a:t>20.6 dB</a:t>
            </a:r>
          </a:p>
        </p:txBody>
      </p:sp>
      <p:pic>
        <p:nvPicPr>
          <p:cNvPr id="35" name="Picture 34" descr="A yellow and green smoke&#10;&#10;Description automatically generated">
            <a:extLst>
              <a:ext uri="{FF2B5EF4-FFF2-40B4-BE49-F238E27FC236}">
                <a16:creationId xmlns:a16="http://schemas.microsoft.com/office/drawing/2014/main" id="{5735CA43-1A25-FE17-EDA6-8C3C8A9BA4E1}"/>
              </a:ext>
            </a:extLst>
          </p:cNvPr>
          <p:cNvPicPr>
            <a:picLocks noChangeAspect="1"/>
          </p:cNvPicPr>
          <p:nvPr/>
        </p:nvPicPr>
        <p:blipFill rotWithShape="1">
          <a:blip r:embed="rId14">
            <a:extLst>
              <a:ext uri="{28A0092B-C50C-407E-A947-70E740481C1C}">
                <a14:useLocalDpi xmlns:a14="http://schemas.microsoft.com/office/drawing/2010/main" val="0"/>
              </a:ext>
            </a:extLst>
          </a:blip>
          <a:srcRect l="19476" t="30019" r="26523" b="15833"/>
          <a:stretch/>
        </p:blipFill>
        <p:spPr>
          <a:xfrm>
            <a:off x="6558933" y="4641633"/>
            <a:ext cx="1228230" cy="1231586"/>
          </a:xfrm>
          <a:prstGeom prst="rect">
            <a:avLst/>
          </a:prstGeom>
        </p:spPr>
      </p:pic>
      <p:sp>
        <p:nvSpPr>
          <p:cNvPr id="36" name="TextBox 35">
            <a:extLst>
              <a:ext uri="{FF2B5EF4-FFF2-40B4-BE49-F238E27FC236}">
                <a16:creationId xmlns:a16="http://schemas.microsoft.com/office/drawing/2014/main" id="{5C5CC211-72CB-B7D3-0388-021A22186050}"/>
              </a:ext>
            </a:extLst>
          </p:cNvPr>
          <p:cNvSpPr txBox="1"/>
          <p:nvPr/>
        </p:nvSpPr>
        <p:spPr>
          <a:xfrm>
            <a:off x="7173165" y="4461186"/>
            <a:ext cx="668254" cy="276999"/>
          </a:xfrm>
          <a:prstGeom prst="rect">
            <a:avLst/>
          </a:prstGeom>
          <a:noFill/>
        </p:spPr>
        <p:txBody>
          <a:bodyPr wrap="square" rtlCol="0">
            <a:spAutoFit/>
          </a:bodyPr>
          <a:lstStyle/>
          <a:p>
            <a:r>
              <a:rPr lang="en-US" sz="1200" dirty="0"/>
              <a:t>21.0 dB</a:t>
            </a:r>
          </a:p>
        </p:txBody>
      </p:sp>
      <p:grpSp>
        <p:nvGrpSpPr>
          <p:cNvPr id="38" name="Group 37">
            <a:extLst>
              <a:ext uri="{FF2B5EF4-FFF2-40B4-BE49-F238E27FC236}">
                <a16:creationId xmlns:a16="http://schemas.microsoft.com/office/drawing/2014/main" id="{06EBEF2F-234D-BC19-F48F-BCC98958187C}"/>
              </a:ext>
            </a:extLst>
          </p:cNvPr>
          <p:cNvGrpSpPr/>
          <p:nvPr/>
        </p:nvGrpSpPr>
        <p:grpSpPr>
          <a:xfrm>
            <a:off x="3097702" y="1697364"/>
            <a:ext cx="1104377" cy="1026290"/>
            <a:chOff x="2273188" y="1939567"/>
            <a:chExt cx="1104377" cy="1026290"/>
          </a:xfrm>
        </p:grpSpPr>
        <p:pic>
          <p:nvPicPr>
            <p:cNvPr id="39" name="Picture 38">
              <a:extLst>
                <a:ext uri="{FF2B5EF4-FFF2-40B4-BE49-F238E27FC236}">
                  <a16:creationId xmlns:a16="http://schemas.microsoft.com/office/drawing/2014/main" id="{97DC4654-8C7B-9AC1-0915-D077567D2432}"/>
                </a:ext>
              </a:extLst>
            </p:cNvPr>
            <p:cNvPicPr>
              <a:picLocks noChangeAspect="1"/>
            </p:cNvPicPr>
            <p:nvPr/>
          </p:nvPicPr>
          <p:blipFill>
            <a:blip r:embed="rId15"/>
            <a:stretch>
              <a:fillRect/>
            </a:stretch>
          </p:blipFill>
          <p:spPr>
            <a:xfrm>
              <a:off x="2273188" y="1939567"/>
              <a:ext cx="1104377" cy="1026290"/>
            </a:xfrm>
            <a:prstGeom prst="rect">
              <a:avLst/>
            </a:prstGeom>
          </p:spPr>
        </p:pic>
        <p:sp>
          <p:nvSpPr>
            <p:cNvPr id="40" name="TextBox 39">
              <a:extLst>
                <a:ext uri="{FF2B5EF4-FFF2-40B4-BE49-F238E27FC236}">
                  <a16:creationId xmlns:a16="http://schemas.microsoft.com/office/drawing/2014/main" id="{C0BF8F7E-F5E5-0EE9-DE25-5888B6C1BDB2}"/>
                </a:ext>
              </a:extLst>
            </p:cNvPr>
            <p:cNvSpPr txBox="1"/>
            <p:nvPr/>
          </p:nvSpPr>
          <p:spPr>
            <a:xfrm>
              <a:off x="2503517" y="2303250"/>
              <a:ext cx="643719" cy="307777"/>
            </a:xfrm>
            <a:prstGeom prst="rect">
              <a:avLst/>
            </a:prstGeom>
            <a:noFill/>
            <a:ln>
              <a:noFill/>
            </a:ln>
            <a:effectLst>
              <a:softEdge rad="50800"/>
            </a:effectLst>
          </p:spPr>
          <p:txBody>
            <a:bodyPr wrap="square" rtlCol="0">
              <a:spAutoFit/>
            </a:bodyPr>
            <a:lstStyle/>
            <a:p>
              <a:pPr algn="ctr"/>
              <a:r>
                <a:rPr lang="en-US" sz="1400" b="1" dirty="0">
                  <a:solidFill>
                    <a:schemeClr val="bg1"/>
                  </a:solidFill>
                  <a:latin typeface="+mj-lt"/>
                  <a:cs typeface="Arial" panose="020B0604020202020204" pitchFamily="34" charset="0"/>
                </a:rPr>
                <a:t>Image</a:t>
              </a:r>
            </a:p>
          </p:txBody>
        </p:sp>
      </p:grpSp>
      <p:grpSp>
        <p:nvGrpSpPr>
          <p:cNvPr id="41" name="Group 40">
            <a:extLst>
              <a:ext uri="{FF2B5EF4-FFF2-40B4-BE49-F238E27FC236}">
                <a16:creationId xmlns:a16="http://schemas.microsoft.com/office/drawing/2014/main" id="{98887CDC-2336-22D6-094E-DA5002B72FF1}"/>
              </a:ext>
            </a:extLst>
          </p:cNvPr>
          <p:cNvGrpSpPr/>
          <p:nvPr/>
        </p:nvGrpSpPr>
        <p:grpSpPr>
          <a:xfrm>
            <a:off x="3097702" y="3174601"/>
            <a:ext cx="1104377" cy="1026290"/>
            <a:chOff x="3823814" y="1943988"/>
            <a:chExt cx="1104377" cy="1026290"/>
          </a:xfrm>
        </p:grpSpPr>
        <p:pic>
          <p:nvPicPr>
            <p:cNvPr id="42" name="Picture 41">
              <a:extLst>
                <a:ext uri="{FF2B5EF4-FFF2-40B4-BE49-F238E27FC236}">
                  <a16:creationId xmlns:a16="http://schemas.microsoft.com/office/drawing/2014/main" id="{E8DBA2F4-CE4C-1E0C-DE49-E7D784CAE889}"/>
                </a:ext>
              </a:extLst>
            </p:cNvPr>
            <p:cNvPicPr>
              <a:picLocks noChangeAspect="1"/>
            </p:cNvPicPr>
            <p:nvPr/>
          </p:nvPicPr>
          <p:blipFill>
            <a:blip r:embed="rId15"/>
            <a:stretch>
              <a:fillRect/>
            </a:stretch>
          </p:blipFill>
          <p:spPr>
            <a:xfrm>
              <a:off x="3823814" y="1943988"/>
              <a:ext cx="1104377" cy="1026290"/>
            </a:xfrm>
            <a:prstGeom prst="rect">
              <a:avLst/>
            </a:prstGeom>
          </p:spPr>
        </p:pic>
        <p:sp>
          <p:nvSpPr>
            <p:cNvPr id="43" name="TextBox 42">
              <a:extLst>
                <a:ext uri="{FF2B5EF4-FFF2-40B4-BE49-F238E27FC236}">
                  <a16:creationId xmlns:a16="http://schemas.microsoft.com/office/drawing/2014/main" id="{FF16A1FD-147A-A9FE-D614-7A32D2A9F0C6}"/>
                </a:ext>
              </a:extLst>
            </p:cNvPr>
            <p:cNvSpPr txBox="1"/>
            <p:nvPr/>
          </p:nvSpPr>
          <p:spPr>
            <a:xfrm>
              <a:off x="4054143" y="2296889"/>
              <a:ext cx="643719" cy="307777"/>
            </a:xfrm>
            <a:prstGeom prst="rect">
              <a:avLst/>
            </a:prstGeom>
            <a:noFill/>
            <a:ln>
              <a:noFill/>
            </a:ln>
          </p:spPr>
          <p:txBody>
            <a:bodyPr wrap="square" rtlCol="0">
              <a:spAutoFit/>
            </a:bodyPr>
            <a:lstStyle/>
            <a:p>
              <a:pPr algn="ctr"/>
              <a:r>
                <a:rPr lang="en-US" sz="1400" b="1" dirty="0">
                  <a:solidFill>
                    <a:schemeClr val="bg1"/>
                  </a:solidFill>
                  <a:latin typeface="+mj-lt"/>
                  <a:cs typeface="Arial" panose="020B0604020202020204" pitchFamily="34" charset="0"/>
                </a:rPr>
                <a:t>Image</a:t>
              </a:r>
            </a:p>
          </p:txBody>
        </p:sp>
      </p:grpSp>
      <p:grpSp>
        <p:nvGrpSpPr>
          <p:cNvPr id="44" name="Group 43">
            <a:extLst>
              <a:ext uri="{FF2B5EF4-FFF2-40B4-BE49-F238E27FC236}">
                <a16:creationId xmlns:a16="http://schemas.microsoft.com/office/drawing/2014/main" id="{F693B025-DE33-CE64-F0F8-DE66023B97FA}"/>
              </a:ext>
            </a:extLst>
          </p:cNvPr>
          <p:cNvGrpSpPr/>
          <p:nvPr/>
        </p:nvGrpSpPr>
        <p:grpSpPr>
          <a:xfrm>
            <a:off x="9822227" y="4091581"/>
            <a:ext cx="1357084" cy="617733"/>
            <a:chOff x="8128232" y="1965529"/>
            <a:chExt cx="1357084" cy="617733"/>
          </a:xfrm>
        </p:grpSpPr>
        <p:sp>
          <p:nvSpPr>
            <p:cNvPr id="45" name="Rectangle 44">
              <a:extLst>
                <a:ext uri="{FF2B5EF4-FFF2-40B4-BE49-F238E27FC236}">
                  <a16:creationId xmlns:a16="http://schemas.microsoft.com/office/drawing/2014/main" id="{E6C79F63-B410-FAD4-788B-4B7FF42B4806}"/>
                </a:ext>
              </a:extLst>
            </p:cNvPr>
            <p:cNvSpPr/>
            <p:nvPr/>
          </p:nvSpPr>
          <p:spPr>
            <a:xfrm>
              <a:off x="8128232" y="2038878"/>
              <a:ext cx="1298676" cy="544384"/>
            </a:xfrm>
            <a:prstGeom prst="rect">
              <a:avLst/>
            </a:prstGeom>
            <a:no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 name="TextBox 45">
              <a:extLst>
                <a:ext uri="{FF2B5EF4-FFF2-40B4-BE49-F238E27FC236}">
                  <a16:creationId xmlns:a16="http://schemas.microsoft.com/office/drawing/2014/main" id="{0C65A528-4002-DB3C-B065-40E7B74D98CE}"/>
                </a:ext>
              </a:extLst>
            </p:cNvPr>
            <p:cNvSpPr txBox="1"/>
            <p:nvPr/>
          </p:nvSpPr>
          <p:spPr>
            <a:xfrm>
              <a:off x="8345310" y="1965529"/>
              <a:ext cx="1140006" cy="617733"/>
            </a:xfrm>
            <a:prstGeom prst="rect">
              <a:avLst/>
            </a:prstGeom>
            <a:noFill/>
          </p:spPr>
          <p:txBody>
            <a:bodyPr wrap="square" rtlCol="0">
              <a:spAutoFit/>
            </a:bodyPr>
            <a:lstStyle/>
            <a:p>
              <a:pPr>
                <a:lnSpc>
                  <a:spcPct val="150000"/>
                </a:lnSpc>
              </a:pPr>
              <a:r>
                <a:rPr lang="en-US" sz="1200" dirty="0">
                  <a:latin typeface="+mj-lt"/>
                  <a:cs typeface="Arial" panose="020B0604020202020204" pitchFamily="34" charset="0"/>
                </a:rPr>
                <a:t>Ground Truth         </a:t>
              </a:r>
            </a:p>
            <a:p>
              <a:pPr>
                <a:lnSpc>
                  <a:spcPct val="150000"/>
                </a:lnSpc>
              </a:pPr>
              <a:r>
                <a:rPr lang="en-US" sz="1200" dirty="0">
                  <a:latin typeface="+mj-lt"/>
                  <a:cs typeface="Arial" panose="020B0604020202020204" pitchFamily="34" charset="0"/>
                </a:rPr>
                <a:t>Reconstruction</a:t>
              </a:r>
            </a:p>
          </p:txBody>
        </p:sp>
        <p:sp>
          <p:nvSpPr>
            <p:cNvPr id="47" name="Rectangle 46">
              <a:extLst>
                <a:ext uri="{FF2B5EF4-FFF2-40B4-BE49-F238E27FC236}">
                  <a16:creationId xmlns:a16="http://schemas.microsoft.com/office/drawing/2014/main" id="{6D22C4A9-F18C-3408-5BFB-6D29A15F071B}"/>
                </a:ext>
              </a:extLst>
            </p:cNvPr>
            <p:cNvSpPr/>
            <p:nvPr/>
          </p:nvSpPr>
          <p:spPr>
            <a:xfrm>
              <a:off x="8214102" y="2110316"/>
              <a:ext cx="119962" cy="110574"/>
            </a:xfrm>
            <a:prstGeom prst="rect">
              <a:avLst/>
            </a:prstGeom>
            <a:solidFill>
              <a:srgbClr val="0070C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 name="Rectangle 47">
              <a:extLst>
                <a:ext uri="{FF2B5EF4-FFF2-40B4-BE49-F238E27FC236}">
                  <a16:creationId xmlns:a16="http://schemas.microsoft.com/office/drawing/2014/main" id="{AA9A706F-8D6D-275E-6EB2-562964C1DDC9}"/>
                </a:ext>
              </a:extLst>
            </p:cNvPr>
            <p:cNvSpPr/>
            <p:nvPr/>
          </p:nvSpPr>
          <p:spPr>
            <a:xfrm>
              <a:off x="8214102" y="2375151"/>
              <a:ext cx="119962" cy="110574"/>
            </a:xfrm>
            <a:prstGeom prst="rect">
              <a:avLst/>
            </a:prstGeom>
            <a:solidFill>
              <a:srgbClr val="FFFF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49" name="Picture 48" descr="A yellow and green paint on a grid&#10;&#10;Description automatically generated">
            <a:extLst>
              <a:ext uri="{FF2B5EF4-FFF2-40B4-BE49-F238E27FC236}">
                <a16:creationId xmlns:a16="http://schemas.microsoft.com/office/drawing/2014/main" id="{4266FB0F-7E47-66F3-6BE9-AE4291496DCD}"/>
              </a:ext>
            </a:extLst>
          </p:cNvPr>
          <p:cNvPicPr>
            <a:picLocks noChangeAspect="1"/>
          </p:cNvPicPr>
          <p:nvPr/>
        </p:nvPicPr>
        <p:blipFill rotWithShape="1">
          <a:blip r:embed="rId16">
            <a:extLst>
              <a:ext uri="{28A0092B-C50C-407E-A947-70E740481C1C}">
                <a14:useLocalDpi xmlns:a14="http://schemas.microsoft.com/office/drawing/2010/main" val="0"/>
              </a:ext>
            </a:extLst>
          </a:blip>
          <a:srcRect l="18355" t="29671" r="25739" b="14565"/>
          <a:stretch/>
        </p:blipFill>
        <p:spPr>
          <a:xfrm>
            <a:off x="8214697" y="1669829"/>
            <a:ext cx="1249752" cy="1246597"/>
          </a:xfrm>
          <a:prstGeom prst="rect">
            <a:avLst/>
          </a:prstGeom>
        </p:spPr>
      </p:pic>
      <p:sp>
        <p:nvSpPr>
          <p:cNvPr id="51" name="TextBox 50">
            <a:extLst>
              <a:ext uri="{FF2B5EF4-FFF2-40B4-BE49-F238E27FC236}">
                <a16:creationId xmlns:a16="http://schemas.microsoft.com/office/drawing/2014/main" id="{63718263-70FD-3402-520C-2A8DE3BBD8DA}"/>
              </a:ext>
            </a:extLst>
          </p:cNvPr>
          <p:cNvSpPr txBox="1"/>
          <p:nvPr/>
        </p:nvSpPr>
        <p:spPr>
          <a:xfrm>
            <a:off x="8842841" y="1504613"/>
            <a:ext cx="668254" cy="276999"/>
          </a:xfrm>
          <a:prstGeom prst="rect">
            <a:avLst/>
          </a:prstGeom>
          <a:noFill/>
        </p:spPr>
        <p:txBody>
          <a:bodyPr wrap="square" rtlCol="0">
            <a:spAutoFit/>
          </a:bodyPr>
          <a:lstStyle/>
          <a:p>
            <a:r>
              <a:rPr lang="en-US" sz="1200" dirty="0"/>
              <a:t>25.3 dB</a:t>
            </a:r>
          </a:p>
        </p:txBody>
      </p:sp>
      <p:pic>
        <p:nvPicPr>
          <p:cNvPr id="52" name="Picture 51" descr="A yellow spiral object with smoke coming out of it&#10;&#10;Description automatically generated">
            <a:extLst>
              <a:ext uri="{FF2B5EF4-FFF2-40B4-BE49-F238E27FC236}">
                <a16:creationId xmlns:a16="http://schemas.microsoft.com/office/drawing/2014/main" id="{C65FCBBE-2F89-4D91-4F62-27821B8AE989}"/>
              </a:ext>
            </a:extLst>
          </p:cNvPr>
          <p:cNvPicPr>
            <a:picLocks noChangeAspect="1"/>
          </p:cNvPicPr>
          <p:nvPr/>
        </p:nvPicPr>
        <p:blipFill rotWithShape="1">
          <a:blip r:embed="rId17">
            <a:extLst>
              <a:ext uri="{28A0092B-C50C-407E-A947-70E740481C1C}">
                <a14:useLocalDpi xmlns:a14="http://schemas.microsoft.com/office/drawing/2010/main" val="0"/>
              </a:ext>
            </a:extLst>
          </a:blip>
          <a:srcRect l="18355" t="29671" r="25739" b="14565"/>
          <a:stretch/>
        </p:blipFill>
        <p:spPr>
          <a:xfrm>
            <a:off x="8223362" y="3149312"/>
            <a:ext cx="1246732" cy="1243584"/>
          </a:xfrm>
          <a:prstGeom prst="rect">
            <a:avLst/>
          </a:prstGeom>
        </p:spPr>
      </p:pic>
      <p:sp>
        <p:nvSpPr>
          <p:cNvPr id="54" name="TextBox 53">
            <a:extLst>
              <a:ext uri="{FF2B5EF4-FFF2-40B4-BE49-F238E27FC236}">
                <a16:creationId xmlns:a16="http://schemas.microsoft.com/office/drawing/2014/main" id="{218F491E-BC9F-C5FC-B1FE-C7BE278F7725}"/>
              </a:ext>
            </a:extLst>
          </p:cNvPr>
          <p:cNvSpPr txBox="1"/>
          <p:nvPr/>
        </p:nvSpPr>
        <p:spPr>
          <a:xfrm>
            <a:off x="8831410" y="2982600"/>
            <a:ext cx="668254" cy="276999"/>
          </a:xfrm>
          <a:prstGeom prst="rect">
            <a:avLst/>
          </a:prstGeom>
          <a:noFill/>
        </p:spPr>
        <p:txBody>
          <a:bodyPr wrap="square" rtlCol="0">
            <a:spAutoFit/>
          </a:bodyPr>
          <a:lstStyle/>
          <a:p>
            <a:r>
              <a:rPr lang="en-US" sz="1200" dirty="0"/>
              <a:t>25.5 dB</a:t>
            </a:r>
          </a:p>
        </p:txBody>
      </p:sp>
      <p:pic>
        <p:nvPicPr>
          <p:cNvPr id="55" name="Picture 54" descr="A yellow object with smoke coming out of it&#10;&#10;Description automatically generated">
            <a:extLst>
              <a:ext uri="{FF2B5EF4-FFF2-40B4-BE49-F238E27FC236}">
                <a16:creationId xmlns:a16="http://schemas.microsoft.com/office/drawing/2014/main" id="{6E88DB4E-30BF-946F-5C38-A73CA6D5FAA8}"/>
              </a:ext>
            </a:extLst>
          </p:cNvPr>
          <p:cNvPicPr>
            <a:picLocks noChangeAspect="1"/>
          </p:cNvPicPr>
          <p:nvPr/>
        </p:nvPicPr>
        <p:blipFill rotWithShape="1">
          <a:blip r:embed="rId18">
            <a:extLst>
              <a:ext uri="{28A0092B-C50C-407E-A947-70E740481C1C}">
                <a14:useLocalDpi xmlns:a14="http://schemas.microsoft.com/office/drawing/2010/main" val="0"/>
              </a:ext>
            </a:extLst>
          </a:blip>
          <a:srcRect l="18355" t="29671" r="25739" b="14565"/>
          <a:stretch/>
        </p:blipFill>
        <p:spPr>
          <a:xfrm>
            <a:off x="8217241" y="4635228"/>
            <a:ext cx="1241129" cy="1237995"/>
          </a:xfrm>
          <a:prstGeom prst="rect">
            <a:avLst/>
          </a:prstGeom>
        </p:spPr>
      </p:pic>
      <p:sp>
        <p:nvSpPr>
          <p:cNvPr id="57" name="TextBox 56">
            <a:extLst>
              <a:ext uri="{FF2B5EF4-FFF2-40B4-BE49-F238E27FC236}">
                <a16:creationId xmlns:a16="http://schemas.microsoft.com/office/drawing/2014/main" id="{F6F14EF9-64C8-ED50-C921-B5E733589018}"/>
              </a:ext>
            </a:extLst>
          </p:cNvPr>
          <p:cNvSpPr txBox="1"/>
          <p:nvPr/>
        </p:nvSpPr>
        <p:spPr>
          <a:xfrm>
            <a:off x="8848556" y="4468512"/>
            <a:ext cx="668254" cy="276999"/>
          </a:xfrm>
          <a:prstGeom prst="rect">
            <a:avLst/>
          </a:prstGeom>
          <a:noFill/>
        </p:spPr>
        <p:txBody>
          <a:bodyPr wrap="square" rtlCol="0">
            <a:spAutoFit/>
          </a:bodyPr>
          <a:lstStyle/>
          <a:p>
            <a:r>
              <a:rPr lang="en-US" sz="1200" dirty="0"/>
              <a:t>25.6 dB</a:t>
            </a:r>
          </a:p>
        </p:txBody>
      </p:sp>
      <p:sp>
        <p:nvSpPr>
          <p:cNvPr id="58" name="TextBox 57">
            <a:extLst>
              <a:ext uri="{FF2B5EF4-FFF2-40B4-BE49-F238E27FC236}">
                <a16:creationId xmlns:a16="http://schemas.microsoft.com/office/drawing/2014/main" id="{667DAA9E-B40C-080B-4198-9F21AF96DBBD}"/>
              </a:ext>
            </a:extLst>
          </p:cNvPr>
          <p:cNvSpPr txBox="1"/>
          <p:nvPr/>
        </p:nvSpPr>
        <p:spPr>
          <a:xfrm>
            <a:off x="8183410" y="1065607"/>
            <a:ext cx="1320913" cy="307777"/>
          </a:xfrm>
          <a:prstGeom prst="rect">
            <a:avLst/>
          </a:prstGeom>
          <a:noFill/>
        </p:spPr>
        <p:txBody>
          <a:bodyPr wrap="square" rtlCol="0">
            <a:spAutoFit/>
          </a:bodyPr>
          <a:lstStyle/>
          <a:p>
            <a:pPr algn="ctr"/>
            <a:r>
              <a:rPr lang="en-US" sz="1400" dirty="0">
                <a:latin typeface="+mj-lt"/>
                <a:cs typeface="Arial" panose="020B0604020202020204" pitchFamily="34" charset="0"/>
              </a:rPr>
              <a:t>Voxel Grid (TV</a:t>
            </a:r>
            <a:r>
              <a:rPr lang="en-US" sz="1400" baseline="30000" dirty="0">
                <a:latin typeface="+mj-lt"/>
                <a:cs typeface="Arial" panose="020B0604020202020204" pitchFamily="34" charset="0"/>
              </a:rPr>
              <a:t>2</a:t>
            </a:r>
            <a:r>
              <a:rPr lang="en-US" sz="1400" dirty="0">
                <a:latin typeface="+mj-lt"/>
                <a:cs typeface="Arial" panose="020B0604020202020204" pitchFamily="34" charset="0"/>
              </a:rPr>
              <a:t>)</a:t>
            </a:r>
          </a:p>
        </p:txBody>
      </p:sp>
      <p:sp>
        <p:nvSpPr>
          <p:cNvPr id="59" name="TextBox 58">
            <a:extLst>
              <a:ext uri="{FF2B5EF4-FFF2-40B4-BE49-F238E27FC236}">
                <a16:creationId xmlns:a16="http://schemas.microsoft.com/office/drawing/2014/main" id="{971001E2-C67F-8BEC-C6D3-76732FFAA072}"/>
              </a:ext>
            </a:extLst>
          </p:cNvPr>
          <p:cNvSpPr txBox="1"/>
          <p:nvPr/>
        </p:nvSpPr>
        <p:spPr>
          <a:xfrm>
            <a:off x="9749818" y="2332022"/>
            <a:ext cx="1371696" cy="307777"/>
          </a:xfrm>
          <a:prstGeom prst="rect">
            <a:avLst/>
          </a:prstGeom>
          <a:noFill/>
        </p:spPr>
        <p:txBody>
          <a:bodyPr wrap="square" rtlCol="0">
            <a:spAutoFit/>
          </a:bodyPr>
          <a:lstStyle/>
          <a:p>
            <a:pPr algn="ctr"/>
            <a:r>
              <a:rPr lang="en-US" sz="1400" dirty="0">
                <a:latin typeface="+mj-lt"/>
                <a:cs typeface="Arial" panose="020B0604020202020204" pitchFamily="34" charset="0"/>
              </a:rPr>
              <a:t>Ground Truth</a:t>
            </a:r>
          </a:p>
        </p:txBody>
      </p:sp>
      <p:pic>
        <p:nvPicPr>
          <p:cNvPr id="60" name="Picture 59" descr="A blue smoke in a square box&#10;&#10;Description automatically generated">
            <a:extLst>
              <a:ext uri="{FF2B5EF4-FFF2-40B4-BE49-F238E27FC236}">
                <a16:creationId xmlns:a16="http://schemas.microsoft.com/office/drawing/2014/main" id="{387AE8F1-9110-00CA-C0E0-282049CAEF6F}"/>
              </a:ext>
            </a:extLst>
          </p:cNvPr>
          <p:cNvPicPr>
            <a:picLocks noChangeAspect="1"/>
          </p:cNvPicPr>
          <p:nvPr/>
        </p:nvPicPr>
        <p:blipFill rotWithShape="1">
          <a:blip r:embed="rId19">
            <a:extLst>
              <a:ext uri="{28A0092B-C50C-407E-A947-70E740481C1C}">
                <a14:useLocalDpi xmlns:a14="http://schemas.microsoft.com/office/drawing/2010/main" val="0"/>
              </a:ext>
            </a:extLst>
          </a:blip>
          <a:srcRect l="18000" t="27568" r="23898" b="14706"/>
          <a:stretch/>
        </p:blipFill>
        <p:spPr>
          <a:xfrm>
            <a:off x="9792083" y="2582282"/>
            <a:ext cx="1291185" cy="1282818"/>
          </a:xfrm>
          <a:prstGeom prst="rect">
            <a:avLst/>
          </a:prstGeom>
        </p:spPr>
      </p:pic>
      <p:pic>
        <p:nvPicPr>
          <p:cNvPr id="76" name="Audio 75">
            <a:extLst>
              <a:ext uri="{FF2B5EF4-FFF2-40B4-BE49-F238E27FC236}">
                <a16:creationId xmlns:a16="http://schemas.microsoft.com/office/drawing/2014/main" id="{66E4BD9D-EEB0-FC4A-E502-650B275C0DEA}"/>
              </a:ext>
            </a:extLst>
          </p:cNvPr>
          <p:cNvPicPr>
            <a:picLocks noChangeAspect="1"/>
          </p:cNvPicPr>
          <p:nvPr>
            <a:audioFile r:link="rId3"/>
            <p:extLst>
              <p:ext uri="{DAA4B4D4-6D71-4841-9C94-3DE7FCFB9230}">
                <p14:media xmlns:p14="http://schemas.microsoft.com/office/powerpoint/2010/main" r:embed="rId2"/>
              </p:ext>
            </p:extLst>
          </p:nvPr>
        </p:nvPicPr>
        <p:blipFill>
          <a:blip r:embed="rId20"/>
          <a:stretch>
            <a:fillRect/>
          </a:stretch>
        </p:blipFill>
        <p:spPr>
          <a:xfrm>
            <a:off x="11226800" y="5892800"/>
            <a:ext cx="812800" cy="812800"/>
          </a:xfrm>
          <a:prstGeom prst="rect">
            <a:avLst/>
          </a:prstGeom>
        </p:spPr>
      </p:pic>
    </p:spTree>
    <p:custDataLst>
      <p:tags r:id="rId1"/>
    </p:custDataLst>
    <p:extLst>
      <p:ext uri="{BB962C8B-B14F-4D97-AF65-F5344CB8AC3E}">
        <p14:creationId xmlns:p14="http://schemas.microsoft.com/office/powerpoint/2010/main" val="387403146"/>
      </p:ext>
    </p:extLst>
  </p:cSld>
  <p:clrMapOvr>
    <a:masterClrMapping/>
  </p:clrMapOvr>
  <mc:AlternateContent xmlns:mc="http://schemas.openxmlformats.org/markup-compatibility/2006">
    <mc:Choice xmlns:p14="http://schemas.microsoft.com/office/powerpoint/2010/main" Requires="p14">
      <p:transition spd="slow" p14:dur="2000" advTm="28546"/>
    </mc:Choice>
    <mc:Fallback>
      <p:transition spd="slow" advTm="28546"/>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76"/>
                                        </p:tgtEl>
                                      </p:cBhvr>
                                    </p:cmd>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9"/>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60"/>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2"/>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5"/>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11"/>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12"/>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15"/>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38"/>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41"/>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8"/>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9"/>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58"/>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21"/>
                                        </p:tgtEl>
                                        <p:attrNameLst>
                                          <p:attrName>style.visibility</p:attrName>
                                        </p:attrNameLst>
                                      </p:cBhvr>
                                      <p:to>
                                        <p:strVal val="visible"/>
                                      </p:to>
                                    </p:set>
                                  </p:childTnLst>
                                </p:cTn>
                              </p:par>
                              <p:par>
                                <p:cTn id="43" presetID="1" presetClass="entr" presetSubtype="0" fill="hold" nodeType="withEffect">
                                  <p:stCondLst>
                                    <p:cond delay="0"/>
                                  </p:stCondLst>
                                  <p:childTnLst>
                                    <p:set>
                                      <p:cBhvr>
                                        <p:cTn id="44" dur="1" fill="hold">
                                          <p:stCondLst>
                                            <p:cond delay="0"/>
                                          </p:stCondLst>
                                        </p:cTn>
                                        <p:tgtEl>
                                          <p:spTgt spid="23"/>
                                        </p:tgtEl>
                                        <p:attrNameLst>
                                          <p:attrName>style.visibility</p:attrName>
                                        </p:attrNameLst>
                                      </p:cBhvr>
                                      <p:to>
                                        <p:strVal val="visible"/>
                                      </p:to>
                                    </p:set>
                                  </p:childTnLst>
                                </p:cTn>
                              </p:par>
                              <p:par>
                                <p:cTn id="45" presetID="1" presetClass="entr" presetSubtype="0" fill="hold" grpId="0" nodeType="withEffect">
                                  <p:stCondLst>
                                    <p:cond delay="0"/>
                                  </p:stCondLst>
                                  <p:childTnLst>
                                    <p:set>
                                      <p:cBhvr>
                                        <p:cTn id="46" dur="1" fill="hold">
                                          <p:stCondLst>
                                            <p:cond delay="0"/>
                                          </p:stCondLst>
                                        </p:cTn>
                                        <p:tgtEl>
                                          <p:spTgt spid="24"/>
                                        </p:tgtEl>
                                        <p:attrNameLst>
                                          <p:attrName>style.visibility</p:attrName>
                                        </p:attrNameLst>
                                      </p:cBhvr>
                                      <p:to>
                                        <p:strVal val="visible"/>
                                      </p:to>
                                    </p:set>
                                  </p:childTnLst>
                                </p:cTn>
                              </p:par>
                              <p:par>
                                <p:cTn id="47" presetID="1" presetClass="entr" presetSubtype="0" fill="hold" nodeType="withEffect">
                                  <p:stCondLst>
                                    <p:cond delay="0"/>
                                  </p:stCondLst>
                                  <p:childTnLst>
                                    <p:set>
                                      <p:cBhvr>
                                        <p:cTn id="48" dur="1" fill="hold">
                                          <p:stCondLst>
                                            <p:cond delay="0"/>
                                          </p:stCondLst>
                                        </p:cTn>
                                        <p:tgtEl>
                                          <p:spTgt spid="26"/>
                                        </p:tgtEl>
                                        <p:attrNameLst>
                                          <p:attrName>style.visibility</p:attrName>
                                        </p:attrNameLst>
                                      </p:cBhvr>
                                      <p:to>
                                        <p:strVal val="visible"/>
                                      </p:to>
                                    </p:set>
                                  </p:childTnLst>
                                </p:cTn>
                              </p:par>
                              <p:par>
                                <p:cTn id="49" presetID="1" presetClass="entr" presetSubtype="0" fill="hold" grpId="0" nodeType="withEffect">
                                  <p:stCondLst>
                                    <p:cond delay="0"/>
                                  </p:stCondLst>
                                  <p:childTnLst>
                                    <p:set>
                                      <p:cBhvr>
                                        <p:cTn id="50" dur="1" fill="hold">
                                          <p:stCondLst>
                                            <p:cond delay="0"/>
                                          </p:stCondLst>
                                        </p:cTn>
                                        <p:tgtEl>
                                          <p:spTgt spid="27"/>
                                        </p:tgtEl>
                                        <p:attrNameLst>
                                          <p:attrName>style.visibility</p:attrName>
                                        </p:attrNameLst>
                                      </p:cBhvr>
                                      <p:to>
                                        <p:strVal val="visible"/>
                                      </p:to>
                                    </p:set>
                                  </p:childTnLst>
                                </p:cTn>
                              </p:par>
                              <p:par>
                                <p:cTn id="51" presetID="1" presetClass="entr" presetSubtype="0" fill="hold" nodeType="withEffect">
                                  <p:stCondLst>
                                    <p:cond delay="0"/>
                                  </p:stCondLst>
                                  <p:childTnLst>
                                    <p:set>
                                      <p:cBhvr>
                                        <p:cTn id="52" dur="1" fill="hold">
                                          <p:stCondLst>
                                            <p:cond delay="0"/>
                                          </p:stCondLst>
                                        </p:cTn>
                                        <p:tgtEl>
                                          <p:spTgt spid="29"/>
                                        </p:tgtEl>
                                        <p:attrNameLst>
                                          <p:attrName>style.visibility</p:attrName>
                                        </p:attrNameLst>
                                      </p:cBhvr>
                                      <p:to>
                                        <p:strVal val="visible"/>
                                      </p:to>
                                    </p:set>
                                  </p:childTnLst>
                                </p:cTn>
                              </p:par>
                              <p:par>
                                <p:cTn id="53" presetID="1" presetClass="entr" presetSubtype="0" fill="hold" grpId="0" nodeType="withEffect">
                                  <p:stCondLst>
                                    <p:cond delay="0"/>
                                  </p:stCondLst>
                                  <p:childTnLst>
                                    <p:set>
                                      <p:cBhvr>
                                        <p:cTn id="54" dur="1" fill="hold">
                                          <p:stCondLst>
                                            <p:cond delay="0"/>
                                          </p:stCondLst>
                                        </p:cTn>
                                        <p:tgtEl>
                                          <p:spTgt spid="30"/>
                                        </p:tgtEl>
                                        <p:attrNameLst>
                                          <p:attrName>style.visibility</p:attrName>
                                        </p:attrNameLst>
                                      </p:cBhvr>
                                      <p:to>
                                        <p:strVal val="visible"/>
                                      </p:to>
                                    </p:set>
                                  </p:childTnLst>
                                </p:cTn>
                              </p:par>
                              <p:par>
                                <p:cTn id="55" presetID="1" presetClass="entr" presetSubtype="0" fill="hold" nodeType="withEffect">
                                  <p:stCondLst>
                                    <p:cond delay="0"/>
                                  </p:stCondLst>
                                  <p:childTnLst>
                                    <p:set>
                                      <p:cBhvr>
                                        <p:cTn id="56" dur="1" fill="hold">
                                          <p:stCondLst>
                                            <p:cond delay="0"/>
                                          </p:stCondLst>
                                        </p:cTn>
                                        <p:tgtEl>
                                          <p:spTgt spid="32"/>
                                        </p:tgtEl>
                                        <p:attrNameLst>
                                          <p:attrName>style.visibility</p:attrName>
                                        </p:attrNameLst>
                                      </p:cBhvr>
                                      <p:to>
                                        <p:strVal val="visible"/>
                                      </p:to>
                                    </p:set>
                                  </p:childTnLst>
                                </p:cTn>
                              </p:par>
                              <p:par>
                                <p:cTn id="57" presetID="1" presetClass="entr" presetSubtype="0" fill="hold" grpId="0" nodeType="withEffect">
                                  <p:stCondLst>
                                    <p:cond delay="0"/>
                                  </p:stCondLst>
                                  <p:childTnLst>
                                    <p:set>
                                      <p:cBhvr>
                                        <p:cTn id="58" dur="1" fill="hold">
                                          <p:stCondLst>
                                            <p:cond delay="0"/>
                                          </p:stCondLst>
                                        </p:cTn>
                                        <p:tgtEl>
                                          <p:spTgt spid="33"/>
                                        </p:tgtEl>
                                        <p:attrNameLst>
                                          <p:attrName>style.visibility</p:attrName>
                                        </p:attrNameLst>
                                      </p:cBhvr>
                                      <p:to>
                                        <p:strVal val="visible"/>
                                      </p:to>
                                    </p:set>
                                  </p:childTnLst>
                                </p:cTn>
                              </p:par>
                              <p:par>
                                <p:cTn id="59" presetID="1" presetClass="entr" presetSubtype="0" fill="hold" nodeType="withEffect">
                                  <p:stCondLst>
                                    <p:cond delay="0"/>
                                  </p:stCondLst>
                                  <p:childTnLst>
                                    <p:set>
                                      <p:cBhvr>
                                        <p:cTn id="60" dur="1" fill="hold">
                                          <p:stCondLst>
                                            <p:cond delay="0"/>
                                          </p:stCondLst>
                                        </p:cTn>
                                        <p:tgtEl>
                                          <p:spTgt spid="35"/>
                                        </p:tgtEl>
                                        <p:attrNameLst>
                                          <p:attrName>style.visibility</p:attrName>
                                        </p:attrNameLst>
                                      </p:cBhvr>
                                      <p:to>
                                        <p:strVal val="visible"/>
                                      </p:to>
                                    </p:set>
                                  </p:childTnLst>
                                </p:cTn>
                              </p:par>
                              <p:par>
                                <p:cTn id="61" presetID="1" presetClass="entr" presetSubtype="0" fill="hold" grpId="0" nodeType="withEffect">
                                  <p:stCondLst>
                                    <p:cond delay="0"/>
                                  </p:stCondLst>
                                  <p:childTnLst>
                                    <p:set>
                                      <p:cBhvr>
                                        <p:cTn id="62" dur="1" fill="hold">
                                          <p:stCondLst>
                                            <p:cond delay="0"/>
                                          </p:stCondLst>
                                        </p:cTn>
                                        <p:tgtEl>
                                          <p:spTgt spid="36"/>
                                        </p:tgtEl>
                                        <p:attrNameLst>
                                          <p:attrName>style.visibility</p:attrName>
                                        </p:attrNameLst>
                                      </p:cBhvr>
                                      <p:to>
                                        <p:strVal val="visible"/>
                                      </p:to>
                                    </p:set>
                                  </p:childTnLst>
                                </p:cTn>
                              </p:par>
                              <p:par>
                                <p:cTn id="63" presetID="1" presetClass="entr" presetSubtype="0" fill="hold" nodeType="withEffect">
                                  <p:stCondLst>
                                    <p:cond delay="0"/>
                                  </p:stCondLst>
                                  <p:childTnLst>
                                    <p:set>
                                      <p:cBhvr>
                                        <p:cTn id="64" dur="1" fill="hold">
                                          <p:stCondLst>
                                            <p:cond delay="0"/>
                                          </p:stCondLst>
                                        </p:cTn>
                                        <p:tgtEl>
                                          <p:spTgt spid="44"/>
                                        </p:tgtEl>
                                        <p:attrNameLst>
                                          <p:attrName>style.visibility</p:attrName>
                                        </p:attrNameLst>
                                      </p:cBhvr>
                                      <p:to>
                                        <p:strVal val="visible"/>
                                      </p:to>
                                    </p:set>
                                  </p:childTnLst>
                                </p:cTn>
                              </p:par>
                              <p:par>
                                <p:cTn id="65" presetID="1" presetClass="entr" presetSubtype="0" fill="hold" nodeType="withEffect">
                                  <p:stCondLst>
                                    <p:cond delay="0"/>
                                  </p:stCondLst>
                                  <p:childTnLst>
                                    <p:set>
                                      <p:cBhvr>
                                        <p:cTn id="66" dur="1" fill="hold">
                                          <p:stCondLst>
                                            <p:cond delay="0"/>
                                          </p:stCondLst>
                                        </p:cTn>
                                        <p:tgtEl>
                                          <p:spTgt spid="49"/>
                                        </p:tgtEl>
                                        <p:attrNameLst>
                                          <p:attrName>style.visibility</p:attrName>
                                        </p:attrNameLst>
                                      </p:cBhvr>
                                      <p:to>
                                        <p:strVal val="visible"/>
                                      </p:to>
                                    </p:set>
                                  </p:childTnLst>
                                </p:cTn>
                              </p:par>
                              <p:par>
                                <p:cTn id="67" presetID="1" presetClass="entr" presetSubtype="0" fill="hold" grpId="0" nodeType="withEffect">
                                  <p:stCondLst>
                                    <p:cond delay="0"/>
                                  </p:stCondLst>
                                  <p:childTnLst>
                                    <p:set>
                                      <p:cBhvr>
                                        <p:cTn id="68" dur="1" fill="hold">
                                          <p:stCondLst>
                                            <p:cond delay="0"/>
                                          </p:stCondLst>
                                        </p:cTn>
                                        <p:tgtEl>
                                          <p:spTgt spid="51"/>
                                        </p:tgtEl>
                                        <p:attrNameLst>
                                          <p:attrName>style.visibility</p:attrName>
                                        </p:attrNameLst>
                                      </p:cBhvr>
                                      <p:to>
                                        <p:strVal val="visible"/>
                                      </p:to>
                                    </p:set>
                                  </p:childTnLst>
                                </p:cTn>
                              </p:par>
                              <p:par>
                                <p:cTn id="69" presetID="1" presetClass="entr" presetSubtype="0" fill="hold" nodeType="withEffect">
                                  <p:stCondLst>
                                    <p:cond delay="0"/>
                                  </p:stCondLst>
                                  <p:childTnLst>
                                    <p:set>
                                      <p:cBhvr>
                                        <p:cTn id="70" dur="1" fill="hold">
                                          <p:stCondLst>
                                            <p:cond delay="0"/>
                                          </p:stCondLst>
                                        </p:cTn>
                                        <p:tgtEl>
                                          <p:spTgt spid="52"/>
                                        </p:tgtEl>
                                        <p:attrNameLst>
                                          <p:attrName>style.visibility</p:attrName>
                                        </p:attrNameLst>
                                      </p:cBhvr>
                                      <p:to>
                                        <p:strVal val="visible"/>
                                      </p:to>
                                    </p:set>
                                  </p:childTnLst>
                                </p:cTn>
                              </p:par>
                              <p:par>
                                <p:cTn id="71" presetID="1" presetClass="entr" presetSubtype="0" fill="hold" grpId="0" nodeType="withEffect">
                                  <p:stCondLst>
                                    <p:cond delay="0"/>
                                  </p:stCondLst>
                                  <p:childTnLst>
                                    <p:set>
                                      <p:cBhvr>
                                        <p:cTn id="72" dur="1" fill="hold">
                                          <p:stCondLst>
                                            <p:cond delay="0"/>
                                          </p:stCondLst>
                                        </p:cTn>
                                        <p:tgtEl>
                                          <p:spTgt spid="54"/>
                                        </p:tgtEl>
                                        <p:attrNameLst>
                                          <p:attrName>style.visibility</p:attrName>
                                        </p:attrNameLst>
                                      </p:cBhvr>
                                      <p:to>
                                        <p:strVal val="visible"/>
                                      </p:to>
                                    </p:set>
                                  </p:childTnLst>
                                </p:cTn>
                              </p:par>
                              <p:par>
                                <p:cTn id="73" presetID="1" presetClass="entr" presetSubtype="0" fill="hold" nodeType="withEffect">
                                  <p:stCondLst>
                                    <p:cond delay="0"/>
                                  </p:stCondLst>
                                  <p:childTnLst>
                                    <p:set>
                                      <p:cBhvr>
                                        <p:cTn id="74" dur="1" fill="hold">
                                          <p:stCondLst>
                                            <p:cond delay="0"/>
                                          </p:stCondLst>
                                        </p:cTn>
                                        <p:tgtEl>
                                          <p:spTgt spid="55"/>
                                        </p:tgtEl>
                                        <p:attrNameLst>
                                          <p:attrName>style.visibility</p:attrName>
                                        </p:attrNameLst>
                                      </p:cBhvr>
                                      <p:to>
                                        <p:strVal val="visible"/>
                                      </p:to>
                                    </p:set>
                                  </p:childTnLst>
                                </p:cTn>
                              </p:par>
                              <p:par>
                                <p:cTn id="75" presetID="1" presetClass="entr" presetSubtype="0" fill="hold" grpId="0" nodeType="withEffect">
                                  <p:stCondLst>
                                    <p:cond delay="0"/>
                                  </p:stCondLst>
                                  <p:childTnLst>
                                    <p:set>
                                      <p:cBhvr>
                                        <p:cTn id="76" dur="1" fill="hold">
                                          <p:stCondLst>
                                            <p:cond delay="0"/>
                                          </p:stCondLst>
                                        </p:cTn>
                                        <p:tgtEl>
                                          <p:spTgt spid="57"/>
                                        </p:tgtEl>
                                        <p:attrNameLst>
                                          <p:attrName>style.visibility</p:attrName>
                                        </p:attrNameLst>
                                      </p:cBhvr>
                                      <p:to>
                                        <p:strVal val="visible"/>
                                      </p:to>
                                    </p:set>
                                  </p:childTnLst>
                                </p:cTn>
                              </p:par>
                              <p:par>
                                <p:cTn id="77" presetID="1" presetClass="entr" presetSubtype="0" fill="hold" nodeType="withEffect">
                                  <p:stCondLst>
                                    <p:cond delay="0"/>
                                  </p:stCondLst>
                                  <p:childTnLst>
                                    <p:set>
                                      <p:cBhvr>
                                        <p:cTn id="78" dur="1" fill="hold">
                                          <p:stCondLst>
                                            <p:cond delay="0"/>
                                          </p:stCondLst>
                                        </p:cTn>
                                        <p:tgtEl>
                                          <p:spTgt spid="18"/>
                                        </p:tgtEl>
                                        <p:attrNameLst>
                                          <p:attrName>style.visibility</p:attrName>
                                        </p:attrNameLst>
                                      </p:cBhvr>
                                      <p:to>
                                        <p:strVal val="visible"/>
                                      </p:to>
                                    </p:set>
                                  </p:childTnLst>
                                </p:cTn>
                              </p:par>
                            </p:childTnLst>
                          </p:cTn>
                        </p:par>
                      </p:childTnLst>
                    </p:cTn>
                  </p:par>
                  <p:par>
                    <p:cTn id="79" fill="hold">
                      <p:stCondLst>
                        <p:cond delay="indefinite"/>
                      </p:stCondLst>
                      <p:childTnLst>
                        <p:par>
                          <p:cTn id="80" fill="hold">
                            <p:stCondLst>
                              <p:cond delay="0"/>
                            </p:stCondLst>
                            <p:childTnLst>
                              <p:par>
                                <p:cTn id="81" presetID="1" presetClass="entr" presetSubtype="0" fill="hold" grpId="0" nodeType="clickEffect">
                                  <p:stCondLst>
                                    <p:cond delay="0"/>
                                  </p:stCondLst>
                                  <p:childTnLst>
                                    <p:set>
                                      <p:cBhvr>
                                        <p:cTn id="82" dur="1" fill="hold">
                                          <p:stCondLst>
                                            <p:cond delay="0"/>
                                          </p:stCondLst>
                                        </p:cTn>
                                        <p:tgtEl>
                                          <p:spTgt spid="20"/>
                                        </p:tgtEl>
                                        <p:attrNameLst>
                                          <p:attrName>style.visibility</p:attrName>
                                        </p:attrNameLst>
                                      </p:cBhvr>
                                      <p:to>
                                        <p:strVal val="visible"/>
                                      </p:to>
                                    </p:set>
                                  </p:childTnLst>
                                </p:cTn>
                              </p:par>
                              <p:par>
                                <p:cTn id="83" presetID="1" presetClass="entr" presetSubtype="0" fill="hold" grpId="0" nodeType="withEffect">
                                  <p:stCondLst>
                                    <p:cond delay="0"/>
                                  </p:stCondLst>
                                  <p:childTnLst>
                                    <p:set>
                                      <p:cBhvr>
                                        <p:cTn id="84"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85" fill="hold" display="0">
                  <p:stCondLst>
                    <p:cond delay="indefinite"/>
                  </p:stCondLst>
                  <p:endCondLst>
                    <p:cond evt="onStopAudio" delay="0">
                      <p:tgtEl>
                        <p:sldTgt/>
                      </p:tgtEl>
                    </p:cond>
                  </p:endCondLst>
                </p:cTn>
                <p:tgtEl>
                  <p:spTgt spid="76"/>
                </p:tgtEl>
              </p:cMediaNode>
            </p:audio>
          </p:childTnLst>
        </p:cTn>
      </p:par>
    </p:tnLst>
    <p:bldLst>
      <p:bldP spid="8" grpId="0"/>
      <p:bldP spid="9" grpId="0"/>
      <p:bldP spid="10" grpId="0"/>
      <p:bldP spid="11" grpId="0"/>
      <p:bldP spid="19" grpId="0" animBg="1"/>
      <p:bldP spid="20" grpId="0"/>
      <p:bldP spid="21" grpId="0"/>
      <p:bldP spid="24" grpId="0"/>
      <p:bldP spid="27" grpId="0"/>
      <p:bldP spid="30" grpId="0"/>
      <p:bldP spid="33" grpId="0"/>
      <p:bldP spid="36" grpId="0"/>
      <p:bldP spid="51" grpId="0"/>
      <p:bldP spid="54" grpId="0"/>
      <p:bldP spid="57" grpId="0"/>
      <p:bldP spid="58" grpId="0"/>
      <p:bldP spid="59"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Picture 21">
            <a:extLst>
              <a:ext uri="{FF2B5EF4-FFF2-40B4-BE49-F238E27FC236}">
                <a16:creationId xmlns:a16="http://schemas.microsoft.com/office/drawing/2014/main" id="{ED2E5B69-49BC-0C00-2462-64B0D67E1965}"/>
              </a:ext>
            </a:extLst>
          </p:cNvPr>
          <p:cNvPicPr>
            <a:picLocks noChangeAspect="1"/>
          </p:cNvPicPr>
          <p:nvPr/>
        </p:nvPicPr>
        <p:blipFill rotWithShape="1">
          <a:blip r:embed="rId5">
            <a:extLst>
              <a:ext uri="{28A0092B-C50C-407E-A947-70E740481C1C}">
                <a14:useLocalDpi xmlns:a14="http://schemas.microsoft.com/office/drawing/2010/main" val="0"/>
              </a:ext>
            </a:extLst>
          </a:blip>
          <a:srcRect l="12211" t="55503" r="62713" b="11460"/>
          <a:stretch/>
        </p:blipFill>
        <p:spPr>
          <a:xfrm>
            <a:off x="8835879" y="3762861"/>
            <a:ext cx="1957960" cy="1934738"/>
          </a:xfrm>
          <a:prstGeom prst="rect">
            <a:avLst/>
          </a:prstGeom>
        </p:spPr>
      </p:pic>
      <p:pic>
        <p:nvPicPr>
          <p:cNvPr id="23" name="Picture 22">
            <a:extLst>
              <a:ext uri="{FF2B5EF4-FFF2-40B4-BE49-F238E27FC236}">
                <a16:creationId xmlns:a16="http://schemas.microsoft.com/office/drawing/2014/main" id="{EC866E0A-1872-1027-B5EE-9CCCE435AE82}"/>
              </a:ext>
            </a:extLst>
          </p:cNvPr>
          <p:cNvPicPr>
            <a:picLocks noChangeAspect="1"/>
          </p:cNvPicPr>
          <p:nvPr/>
        </p:nvPicPr>
        <p:blipFill rotWithShape="1">
          <a:blip r:embed="rId5">
            <a:extLst>
              <a:ext uri="{28A0092B-C50C-407E-A947-70E740481C1C}">
                <a14:useLocalDpi xmlns:a14="http://schemas.microsoft.com/office/drawing/2010/main" val="0"/>
              </a:ext>
            </a:extLst>
          </a:blip>
          <a:srcRect l="65510" t="55503" r="9762" b="11460"/>
          <a:stretch/>
        </p:blipFill>
        <p:spPr>
          <a:xfrm>
            <a:off x="4610974" y="3788866"/>
            <a:ext cx="1930810" cy="1934738"/>
          </a:xfrm>
          <a:prstGeom prst="rect">
            <a:avLst/>
          </a:prstGeom>
        </p:spPr>
      </p:pic>
      <p:graphicFrame>
        <p:nvGraphicFramePr>
          <p:cNvPr id="4" name="Object 3">
            <a:extLst>
              <a:ext uri="{FF2B5EF4-FFF2-40B4-BE49-F238E27FC236}">
                <a16:creationId xmlns:a16="http://schemas.microsoft.com/office/drawing/2014/main" id="{FAFA330F-9207-B44A-74B3-3DE002B174DD}"/>
              </a:ext>
            </a:extLst>
          </p:cNvPr>
          <p:cNvGraphicFramePr>
            <a:graphicFrameLocks noChangeAspect="1"/>
          </p:cNvGraphicFramePr>
          <p:nvPr>
            <p:extLst>
              <p:ext uri="{D42A27DB-BD31-4B8C-83A1-F6EECF244321}">
                <p14:modId xmlns:p14="http://schemas.microsoft.com/office/powerpoint/2010/main" val="2040606725"/>
              </p:ext>
            </p:extLst>
          </p:nvPr>
        </p:nvGraphicFramePr>
        <p:xfrm>
          <a:off x="4346299" y="1430404"/>
          <a:ext cx="2405297" cy="2405297"/>
        </p:xfrm>
        <a:graphic>
          <a:graphicData uri="http://schemas.openxmlformats.org/presentationml/2006/ole">
            <mc:AlternateContent xmlns:mc="http://schemas.openxmlformats.org/markup-compatibility/2006">
              <mc:Choice xmlns:v="urn:schemas-microsoft-com:vml" Requires="v">
                <p:oleObj name="Acrobat Document" r:id="rId6" imgW="4571669" imgH="4571882" progId="Acrobat.Document.DC">
                  <p:embed/>
                </p:oleObj>
              </mc:Choice>
              <mc:Fallback>
                <p:oleObj name="Acrobat Document" r:id="rId6" imgW="4571669" imgH="4571882" progId="Acrobat.Document.DC">
                  <p:embed/>
                  <p:pic>
                    <p:nvPicPr>
                      <p:cNvPr id="4" name="Object 3">
                        <a:extLst>
                          <a:ext uri="{FF2B5EF4-FFF2-40B4-BE49-F238E27FC236}">
                            <a16:creationId xmlns:a16="http://schemas.microsoft.com/office/drawing/2014/main" id="{FAFA330F-9207-B44A-74B3-3DE002B174DD}"/>
                          </a:ext>
                        </a:extLst>
                      </p:cNvPr>
                      <p:cNvPicPr/>
                      <p:nvPr/>
                    </p:nvPicPr>
                    <p:blipFill>
                      <a:blip r:embed="rId7"/>
                      <a:stretch>
                        <a:fillRect/>
                      </a:stretch>
                    </p:blipFill>
                    <p:spPr>
                      <a:xfrm>
                        <a:off x="4346299" y="1430404"/>
                        <a:ext cx="2405297" cy="2405297"/>
                      </a:xfrm>
                      <a:prstGeom prst="rect">
                        <a:avLst/>
                      </a:prstGeom>
                    </p:spPr>
                  </p:pic>
                </p:oleObj>
              </mc:Fallback>
            </mc:AlternateContent>
          </a:graphicData>
        </a:graphic>
      </p:graphicFrame>
      <p:graphicFrame>
        <p:nvGraphicFramePr>
          <p:cNvPr id="5" name="Object 4">
            <a:extLst>
              <a:ext uri="{FF2B5EF4-FFF2-40B4-BE49-F238E27FC236}">
                <a16:creationId xmlns:a16="http://schemas.microsoft.com/office/drawing/2014/main" id="{BB1E1A3E-E0E1-48D7-E1C2-ECCE3EA8E791}"/>
              </a:ext>
            </a:extLst>
          </p:cNvPr>
          <p:cNvGraphicFramePr>
            <a:graphicFrameLocks noChangeAspect="1"/>
          </p:cNvGraphicFramePr>
          <p:nvPr>
            <p:extLst>
              <p:ext uri="{D42A27DB-BD31-4B8C-83A1-F6EECF244321}">
                <p14:modId xmlns:p14="http://schemas.microsoft.com/office/powerpoint/2010/main" val="2335210865"/>
              </p:ext>
            </p:extLst>
          </p:nvPr>
        </p:nvGraphicFramePr>
        <p:xfrm>
          <a:off x="6389351" y="1451634"/>
          <a:ext cx="2389713" cy="2389713"/>
        </p:xfrm>
        <a:graphic>
          <a:graphicData uri="http://schemas.openxmlformats.org/presentationml/2006/ole">
            <mc:AlternateContent xmlns:mc="http://schemas.openxmlformats.org/markup-compatibility/2006">
              <mc:Choice xmlns:v="urn:schemas-microsoft-com:vml" Requires="v">
                <p:oleObj name="Acrobat Document" r:id="rId8" imgW="4571669" imgH="4571882" progId="Acrobat.Document.DC">
                  <p:embed/>
                </p:oleObj>
              </mc:Choice>
              <mc:Fallback>
                <p:oleObj name="Acrobat Document" r:id="rId8" imgW="4571669" imgH="4571882" progId="Acrobat.Document.DC">
                  <p:embed/>
                  <p:pic>
                    <p:nvPicPr>
                      <p:cNvPr id="5" name="Object 4">
                        <a:extLst>
                          <a:ext uri="{FF2B5EF4-FFF2-40B4-BE49-F238E27FC236}">
                            <a16:creationId xmlns:a16="http://schemas.microsoft.com/office/drawing/2014/main" id="{BB1E1A3E-E0E1-48D7-E1C2-ECCE3EA8E791}"/>
                          </a:ext>
                        </a:extLst>
                      </p:cNvPr>
                      <p:cNvPicPr/>
                      <p:nvPr/>
                    </p:nvPicPr>
                    <p:blipFill>
                      <a:blip r:embed="rId9"/>
                      <a:stretch>
                        <a:fillRect/>
                      </a:stretch>
                    </p:blipFill>
                    <p:spPr>
                      <a:xfrm>
                        <a:off x="6389351" y="1451634"/>
                        <a:ext cx="2389713" cy="2389713"/>
                      </a:xfrm>
                      <a:prstGeom prst="rect">
                        <a:avLst/>
                      </a:prstGeom>
                    </p:spPr>
                  </p:pic>
                </p:oleObj>
              </mc:Fallback>
            </mc:AlternateContent>
          </a:graphicData>
        </a:graphic>
      </p:graphicFrame>
      <p:graphicFrame>
        <p:nvGraphicFramePr>
          <p:cNvPr id="6" name="Object 5">
            <a:extLst>
              <a:ext uri="{FF2B5EF4-FFF2-40B4-BE49-F238E27FC236}">
                <a16:creationId xmlns:a16="http://schemas.microsoft.com/office/drawing/2014/main" id="{0E34148F-CED8-DDF1-C2CF-DE6B4E3C6F99}"/>
              </a:ext>
            </a:extLst>
          </p:cNvPr>
          <p:cNvGraphicFramePr>
            <a:graphicFrameLocks noChangeAspect="1"/>
          </p:cNvGraphicFramePr>
          <p:nvPr>
            <p:extLst>
              <p:ext uri="{D42A27DB-BD31-4B8C-83A1-F6EECF244321}">
                <p14:modId xmlns:p14="http://schemas.microsoft.com/office/powerpoint/2010/main" val="3084182749"/>
              </p:ext>
            </p:extLst>
          </p:nvPr>
        </p:nvGraphicFramePr>
        <p:xfrm>
          <a:off x="8524148" y="1438195"/>
          <a:ext cx="2389713" cy="2389713"/>
        </p:xfrm>
        <a:graphic>
          <a:graphicData uri="http://schemas.openxmlformats.org/presentationml/2006/ole">
            <mc:AlternateContent xmlns:mc="http://schemas.openxmlformats.org/markup-compatibility/2006">
              <mc:Choice xmlns:v="urn:schemas-microsoft-com:vml" Requires="v">
                <p:oleObj name="Acrobat Document" r:id="rId10" imgW="4571669" imgH="4571882" progId="Acrobat.Document.DC">
                  <p:embed/>
                </p:oleObj>
              </mc:Choice>
              <mc:Fallback>
                <p:oleObj name="Acrobat Document" r:id="rId10" imgW="4571669" imgH="4571882" progId="Acrobat.Document.DC">
                  <p:embed/>
                  <p:pic>
                    <p:nvPicPr>
                      <p:cNvPr id="6" name="Object 5">
                        <a:extLst>
                          <a:ext uri="{FF2B5EF4-FFF2-40B4-BE49-F238E27FC236}">
                            <a16:creationId xmlns:a16="http://schemas.microsoft.com/office/drawing/2014/main" id="{0E34148F-CED8-DDF1-C2CF-DE6B4E3C6F99}"/>
                          </a:ext>
                        </a:extLst>
                      </p:cNvPr>
                      <p:cNvPicPr/>
                      <p:nvPr/>
                    </p:nvPicPr>
                    <p:blipFill>
                      <a:blip r:embed="rId11"/>
                      <a:stretch>
                        <a:fillRect/>
                      </a:stretch>
                    </p:blipFill>
                    <p:spPr>
                      <a:xfrm>
                        <a:off x="8524148" y="1438195"/>
                        <a:ext cx="2389713" cy="2389713"/>
                      </a:xfrm>
                      <a:prstGeom prst="rect">
                        <a:avLst/>
                      </a:prstGeom>
                    </p:spPr>
                  </p:pic>
                </p:oleObj>
              </mc:Fallback>
            </mc:AlternateContent>
          </a:graphicData>
        </a:graphic>
      </p:graphicFrame>
      <p:pic>
        <p:nvPicPr>
          <p:cNvPr id="7" name="Picture 6" descr="A picture containing text, stationary, envelope, businesscard&#10;&#10;Description automatically generated">
            <a:extLst>
              <a:ext uri="{FF2B5EF4-FFF2-40B4-BE49-F238E27FC236}">
                <a16:creationId xmlns:a16="http://schemas.microsoft.com/office/drawing/2014/main" id="{278EF02A-E7F7-1852-7597-EEBE09E25665}"/>
              </a:ext>
            </a:extLst>
          </p:cNvPr>
          <p:cNvPicPr>
            <a:picLocks noChangeAspect="1"/>
          </p:cNvPicPr>
          <p:nvPr/>
        </p:nvPicPr>
        <p:blipFill rotWithShape="1">
          <a:blip r:embed="rId12">
            <a:extLst>
              <a:ext uri="{28A0092B-C50C-407E-A947-70E740481C1C}">
                <a14:useLocalDpi xmlns:a14="http://schemas.microsoft.com/office/drawing/2010/main" val="0"/>
              </a:ext>
            </a:extLst>
          </a:blip>
          <a:srcRect l="24053" t="28809" r="20951" b="17702"/>
          <a:stretch/>
        </p:blipFill>
        <p:spPr>
          <a:xfrm>
            <a:off x="1190948" y="2688107"/>
            <a:ext cx="2058098" cy="2001710"/>
          </a:xfrm>
          <a:prstGeom prst="rect">
            <a:avLst/>
          </a:prstGeom>
        </p:spPr>
      </p:pic>
      <p:pic>
        <p:nvPicPr>
          <p:cNvPr id="8" name="Picture 7">
            <a:extLst>
              <a:ext uri="{FF2B5EF4-FFF2-40B4-BE49-F238E27FC236}">
                <a16:creationId xmlns:a16="http://schemas.microsoft.com/office/drawing/2014/main" id="{9539B852-8EDA-2E75-4C94-9F6E7D5DBCA6}"/>
              </a:ext>
            </a:extLst>
          </p:cNvPr>
          <p:cNvPicPr>
            <a:picLocks noChangeAspect="1"/>
          </p:cNvPicPr>
          <p:nvPr/>
        </p:nvPicPr>
        <p:blipFill rotWithShape="1">
          <a:blip r:embed="rId5">
            <a:extLst>
              <a:ext uri="{28A0092B-C50C-407E-A947-70E740481C1C}">
                <a14:useLocalDpi xmlns:a14="http://schemas.microsoft.com/office/drawing/2010/main" val="0"/>
              </a:ext>
            </a:extLst>
          </a:blip>
          <a:srcRect l="39112" t="55503" r="36160" b="11460"/>
          <a:stretch/>
        </p:blipFill>
        <p:spPr>
          <a:xfrm>
            <a:off x="6709502" y="3762861"/>
            <a:ext cx="1930810" cy="1934738"/>
          </a:xfrm>
          <a:prstGeom prst="rect">
            <a:avLst/>
          </a:prstGeom>
        </p:spPr>
      </p:pic>
      <p:pic>
        <p:nvPicPr>
          <p:cNvPr id="9" name="Picture 8" descr="A picture containing text&#10;&#10;Description automatically generated">
            <a:extLst>
              <a:ext uri="{FF2B5EF4-FFF2-40B4-BE49-F238E27FC236}">
                <a16:creationId xmlns:a16="http://schemas.microsoft.com/office/drawing/2014/main" id="{DE1D5A94-1349-9EB7-4FEB-9AB8397D8126}"/>
              </a:ext>
            </a:extLst>
          </p:cNvPr>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rot="191612">
            <a:off x="4531125" y="4500534"/>
            <a:ext cx="525281" cy="342370"/>
          </a:xfrm>
          <a:prstGeom prst="rect">
            <a:avLst/>
          </a:prstGeom>
        </p:spPr>
      </p:pic>
      <p:pic>
        <p:nvPicPr>
          <p:cNvPr id="10" name="Picture 9" descr="A picture containing text&#10;&#10;Description automatically generated">
            <a:extLst>
              <a:ext uri="{FF2B5EF4-FFF2-40B4-BE49-F238E27FC236}">
                <a16:creationId xmlns:a16="http://schemas.microsoft.com/office/drawing/2014/main" id="{AA2D0DB5-B0A3-B960-9771-A344FFB8A870}"/>
              </a:ext>
            </a:extLst>
          </p:cNvPr>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rot="191612">
            <a:off x="6628467" y="4486674"/>
            <a:ext cx="525281" cy="342370"/>
          </a:xfrm>
          <a:prstGeom prst="rect">
            <a:avLst/>
          </a:prstGeom>
        </p:spPr>
      </p:pic>
      <p:pic>
        <p:nvPicPr>
          <p:cNvPr id="11" name="Picture 10" descr="A picture containing text&#10;&#10;Description automatically generated">
            <a:extLst>
              <a:ext uri="{FF2B5EF4-FFF2-40B4-BE49-F238E27FC236}">
                <a16:creationId xmlns:a16="http://schemas.microsoft.com/office/drawing/2014/main" id="{2732B47C-16DB-137B-0557-E3DDC77DA386}"/>
              </a:ext>
            </a:extLst>
          </p:cNvPr>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rot="191612">
            <a:off x="8695929" y="4431973"/>
            <a:ext cx="525281" cy="342370"/>
          </a:xfrm>
          <a:prstGeom prst="rect">
            <a:avLst/>
          </a:prstGeom>
        </p:spPr>
      </p:pic>
      <p:sp>
        <p:nvSpPr>
          <p:cNvPr id="12" name="TextBox 11">
            <a:extLst>
              <a:ext uri="{FF2B5EF4-FFF2-40B4-BE49-F238E27FC236}">
                <a16:creationId xmlns:a16="http://schemas.microsoft.com/office/drawing/2014/main" id="{ECDE2657-58BB-E9C2-1897-E82E9D9B4704}"/>
              </a:ext>
            </a:extLst>
          </p:cNvPr>
          <p:cNvSpPr txBox="1"/>
          <p:nvPr/>
        </p:nvSpPr>
        <p:spPr>
          <a:xfrm>
            <a:off x="1520336" y="2538714"/>
            <a:ext cx="1399323" cy="333617"/>
          </a:xfrm>
          <a:prstGeom prst="rect">
            <a:avLst/>
          </a:prstGeom>
          <a:noFill/>
        </p:spPr>
        <p:txBody>
          <a:bodyPr wrap="square" rtlCol="0">
            <a:spAutoFit/>
          </a:bodyPr>
          <a:lstStyle/>
          <a:p>
            <a:pPr algn="ctr"/>
            <a:r>
              <a:rPr lang="en-US" sz="1568" dirty="0">
                <a:latin typeface="+mj-lt"/>
                <a:cs typeface="Arial" panose="020B0604020202020204" pitchFamily="34" charset="0"/>
              </a:rPr>
              <a:t>Ground Truth</a:t>
            </a:r>
          </a:p>
        </p:txBody>
      </p:sp>
      <p:sp>
        <p:nvSpPr>
          <p:cNvPr id="13" name="TextBox 12">
            <a:extLst>
              <a:ext uri="{FF2B5EF4-FFF2-40B4-BE49-F238E27FC236}">
                <a16:creationId xmlns:a16="http://schemas.microsoft.com/office/drawing/2014/main" id="{BC090BAD-FB29-F2A0-8AA5-FA8418F2191F}"/>
              </a:ext>
            </a:extLst>
          </p:cNvPr>
          <p:cNvSpPr txBox="1"/>
          <p:nvPr/>
        </p:nvSpPr>
        <p:spPr>
          <a:xfrm>
            <a:off x="9174295" y="1530944"/>
            <a:ext cx="1176197" cy="333617"/>
          </a:xfrm>
          <a:prstGeom prst="rect">
            <a:avLst/>
          </a:prstGeom>
          <a:noFill/>
        </p:spPr>
        <p:txBody>
          <a:bodyPr wrap="square" rtlCol="0">
            <a:spAutoFit/>
          </a:bodyPr>
          <a:lstStyle/>
          <a:p>
            <a:pPr algn="ctr"/>
            <a:r>
              <a:rPr lang="en-US" sz="1568" dirty="0">
                <a:latin typeface="+mj-lt"/>
                <a:cs typeface="Arial" panose="020B0604020202020204" pitchFamily="34" charset="0"/>
              </a:rPr>
              <a:t>50 Sources</a:t>
            </a:r>
          </a:p>
        </p:txBody>
      </p:sp>
      <p:sp>
        <p:nvSpPr>
          <p:cNvPr id="14" name="TextBox 13">
            <a:extLst>
              <a:ext uri="{FF2B5EF4-FFF2-40B4-BE49-F238E27FC236}">
                <a16:creationId xmlns:a16="http://schemas.microsoft.com/office/drawing/2014/main" id="{2FA65502-DBA6-8423-68F6-559A0B5347EB}"/>
              </a:ext>
            </a:extLst>
          </p:cNvPr>
          <p:cNvSpPr txBox="1"/>
          <p:nvPr/>
        </p:nvSpPr>
        <p:spPr>
          <a:xfrm>
            <a:off x="7030069" y="1530944"/>
            <a:ext cx="1289675" cy="333617"/>
          </a:xfrm>
          <a:prstGeom prst="rect">
            <a:avLst/>
          </a:prstGeom>
          <a:noFill/>
        </p:spPr>
        <p:txBody>
          <a:bodyPr wrap="square" rtlCol="0">
            <a:spAutoFit/>
          </a:bodyPr>
          <a:lstStyle/>
          <a:p>
            <a:pPr algn="ctr"/>
            <a:r>
              <a:rPr lang="en-US" sz="1568" dirty="0">
                <a:latin typeface="+mj-lt"/>
                <a:cs typeface="Arial" panose="020B0604020202020204" pitchFamily="34" charset="0"/>
              </a:rPr>
              <a:t>100 Sources</a:t>
            </a:r>
          </a:p>
        </p:txBody>
      </p:sp>
      <p:sp>
        <p:nvSpPr>
          <p:cNvPr id="15" name="TextBox 14">
            <a:extLst>
              <a:ext uri="{FF2B5EF4-FFF2-40B4-BE49-F238E27FC236}">
                <a16:creationId xmlns:a16="http://schemas.microsoft.com/office/drawing/2014/main" id="{EA8746D6-104A-7260-CA21-631F26F120A1}"/>
              </a:ext>
            </a:extLst>
          </p:cNvPr>
          <p:cNvSpPr txBox="1"/>
          <p:nvPr/>
        </p:nvSpPr>
        <p:spPr>
          <a:xfrm>
            <a:off x="4952341" y="1530945"/>
            <a:ext cx="1289675" cy="333617"/>
          </a:xfrm>
          <a:prstGeom prst="rect">
            <a:avLst/>
          </a:prstGeom>
          <a:noFill/>
        </p:spPr>
        <p:txBody>
          <a:bodyPr wrap="square" rtlCol="0">
            <a:spAutoFit/>
          </a:bodyPr>
          <a:lstStyle/>
          <a:p>
            <a:pPr algn="ctr"/>
            <a:r>
              <a:rPr lang="en-US" sz="1568" dirty="0">
                <a:latin typeface="+mj-lt"/>
                <a:cs typeface="Arial" panose="020B0604020202020204" pitchFamily="34" charset="0"/>
              </a:rPr>
              <a:t>250 Sources</a:t>
            </a:r>
          </a:p>
        </p:txBody>
      </p:sp>
      <p:sp>
        <p:nvSpPr>
          <p:cNvPr id="16" name="TextBox 15">
            <a:extLst>
              <a:ext uri="{FF2B5EF4-FFF2-40B4-BE49-F238E27FC236}">
                <a16:creationId xmlns:a16="http://schemas.microsoft.com/office/drawing/2014/main" id="{C95096C5-320E-D59F-C5D7-14982A8A0043}"/>
              </a:ext>
            </a:extLst>
          </p:cNvPr>
          <p:cNvSpPr txBox="1"/>
          <p:nvPr/>
        </p:nvSpPr>
        <p:spPr>
          <a:xfrm>
            <a:off x="10023963" y="3642127"/>
            <a:ext cx="769876" cy="293478"/>
          </a:xfrm>
          <a:prstGeom prst="rect">
            <a:avLst/>
          </a:prstGeom>
          <a:noFill/>
        </p:spPr>
        <p:txBody>
          <a:bodyPr wrap="square" rtlCol="0">
            <a:spAutoFit/>
          </a:bodyPr>
          <a:lstStyle/>
          <a:p>
            <a:r>
              <a:rPr lang="en-US" sz="1307" dirty="0">
                <a:latin typeface="+mj-lt"/>
                <a:cs typeface="Arial" panose="020B0604020202020204" pitchFamily="34" charset="0"/>
              </a:rPr>
              <a:t>22.2 dB</a:t>
            </a:r>
          </a:p>
        </p:txBody>
      </p:sp>
      <p:sp>
        <p:nvSpPr>
          <p:cNvPr id="17" name="TextBox 16">
            <a:extLst>
              <a:ext uri="{FF2B5EF4-FFF2-40B4-BE49-F238E27FC236}">
                <a16:creationId xmlns:a16="http://schemas.microsoft.com/office/drawing/2014/main" id="{68588EE0-F2A3-3A82-F8E7-65BE1CC47245}"/>
              </a:ext>
            </a:extLst>
          </p:cNvPr>
          <p:cNvSpPr txBox="1"/>
          <p:nvPr/>
        </p:nvSpPr>
        <p:spPr>
          <a:xfrm>
            <a:off x="8029366" y="3634342"/>
            <a:ext cx="769876" cy="293478"/>
          </a:xfrm>
          <a:prstGeom prst="rect">
            <a:avLst/>
          </a:prstGeom>
          <a:noFill/>
        </p:spPr>
        <p:txBody>
          <a:bodyPr wrap="square" rtlCol="0">
            <a:spAutoFit/>
          </a:bodyPr>
          <a:lstStyle/>
          <a:p>
            <a:r>
              <a:rPr lang="en-US" sz="1307" dirty="0">
                <a:latin typeface="+mj-lt"/>
                <a:cs typeface="Arial" panose="020B0604020202020204" pitchFamily="34" charset="0"/>
              </a:rPr>
              <a:t>22.6 dB</a:t>
            </a:r>
          </a:p>
        </p:txBody>
      </p:sp>
      <p:sp>
        <p:nvSpPr>
          <p:cNvPr id="18" name="TextBox 17">
            <a:extLst>
              <a:ext uri="{FF2B5EF4-FFF2-40B4-BE49-F238E27FC236}">
                <a16:creationId xmlns:a16="http://schemas.microsoft.com/office/drawing/2014/main" id="{D6D99170-7C68-A4AE-6D0E-B959C6F583F9}"/>
              </a:ext>
            </a:extLst>
          </p:cNvPr>
          <p:cNvSpPr txBox="1"/>
          <p:nvPr/>
        </p:nvSpPr>
        <p:spPr>
          <a:xfrm>
            <a:off x="5835252" y="3688962"/>
            <a:ext cx="769876" cy="293478"/>
          </a:xfrm>
          <a:prstGeom prst="rect">
            <a:avLst/>
          </a:prstGeom>
          <a:noFill/>
        </p:spPr>
        <p:txBody>
          <a:bodyPr wrap="square" rtlCol="0">
            <a:spAutoFit/>
          </a:bodyPr>
          <a:lstStyle/>
          <a:p>
            <a:r>
              <a:rPr lang="en-US" sz="1307" dirty="0">
                <a:latin typeface="+mj-lt"/>
                <a:cs typeface="Arial" panose="020B0604020202020204" pitchFamily="34" charset="0"/>
              </a:rPr>
              <a:t>25.3 dB</a:t>
            </a:r>
          </a:p>
        </p:txBody>
      </p:sp>
      <p:cxnSp>
        <p:nvCxnSpPr>
          <p:cNvPr id="25" name="Straight Arrow Connector 24">
            <a:extLst>
              <a:ext uri="{FF2B5EF4-FFF2-40B4-BE49-F238E27FC236}">
                <a16:creationId xmlns:a16="http://schemas.microsoft.com/office/drawing/2014/main" id="{FBA98C33-34C8-3CAB-0C17-A93CF79BB25F}"/>
              </a:ext>
            </a:extLst>
          </p:cNvPr>
          <p:cNvCxnSpPr/>
          <p:nvPr/>
        </p:nvCxnSpPr>
        <p:spPr>
          <a:xfrm>
            <a:off x="5065535" y="1251679"/>
            <a:ext cx="5465055" cy="0"/>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
        <p:nvSpPr>
          <p:cNvPr id="26" name="TextBox 25">
            <a:extLst>
              <a:ext uri="{FF2B5EF4-FFF2-40B4-BE49-F238E27FC236}">
                <a16:creationId xmlns:a16="http://schemas.microsoft.com/office/drawing/2014/main" id="{75B754B7-4E2C-A962-D7A3-A66E59785FFE}"/>
              </a:ext>
            </a:extLst>
          </p:cNvPr>
          <p:cNvSpPr txBox="1"/>
          <p:nvPr/>
        </p:nvSpPr>
        <p:spPr>
          <a:xfrm>
            <a:off x="6422368" y="801999"/>
            <a:ext cx="2323677" cy="333617"/>
          </a:xfrm>
          <a:prstGeom prst="rect">
            <a:avLst/>
          </a:prstGeom>
          <a:noFill/>
        </p:spPr>
        <p:txBody>
          <a:bodyPr wrap="square" rtlCol="0">
            <a:spAutoFit/>
          </a:bodyPr>
          <a:lstStyle/>
          <a:p>
            <a:pPr algn="ctr"/>
            <a:r>
              <a:rPr lang="en-US" sz="1568" b="1" dirty="0">
                <a:latin typeface="+mj-lt"/>
                <a:cs typeface="Arial" panose="020B0604020202020204" pitchFamily="34" charset="0"/>
              </a:rPr>
              <a:t>Light Source Sparsity</a:t>
            </a:r>
          </a:p>
        </p:txBody>
      </p:sp>
      <p:pic>
        <p:nvPicPr>
          <p:cNvPr id="2" name="Picture 1" descr="A picture containing text&#10;&#10;Description automatically generated">
            <a:extLst>
              <a:ext uri="{FF2B5EF4-FFF2-40B4-BE49-F238E27FC236}">
                <a16:creationId xmlns:a16="http://schemas.microsoft.com/office/drawing/2014/main" id="{25353BCA-5878-70FC-25A7-C7050C99E692}"/>
              </a:ext>
            </a:extLst>
          </p:cNvPr>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rot="191612">
            <a:off x="6202977" y="6055222"/>
            <a:ext cx="525281" cy="342370"/>
          </a:xfrm>
          <a:prstGeom prst="rect">
            <a:avLst/>
          </a:prstGeom>
        </p:spPr>
      </p:pic>
      <p:sp>
        <p:nvSpPr>
          <p:cNvPr id="19" name="TextBox 18">
            <a:extLst>
              <a:ext uri="{FF2B5EF4-FFF2-40B4-BE49-F238E27FC236}">
                <a16:creationId xmlns:a16="http://schemas.microsoft.com/office/drawing/2014/main" id="{C85ABB0A-5F04-A195-FC84-AF297EE8AED1}"/>
              </a:ext>
            </a:extLst>
          </p:cNvPr>
          <p:cNvSpPr txBox="1"/>
          <p:nvPr/>
        </p:nvSpPr>
        <p:spPr>
          <a:xfrm>
            <a:off x="6751596" y="6031848"/>
            <a:ext cx="2591863" cy="369332"/>
          </a:xfrm>
          <a:prstGeom prst="rect">
            <a:avLst/>
          </a:prstGeom>
          <a:noFill/>
        </p:spPr>
        <p:txBody>
          <a:bodyPr wrap="none" rtlCol="0">
            <a:spAutoFit/>
          </a:bodyPr>
          <a:lstStyle/>
          <a:p>
            <a:r>
              <a:rPr lang="en-US" dirty="0">
                <a:latin typeface="+mj-lt"/>
                <a:cs typeface="Arial" panose="020B0604020202020204" pitchFamily="34" charset="0"/>
              </a:rPr>
              <a:t>Indicates Sensor Direction</a:t>
            </a:r>
          </a:p>
        </p:txBody>
      </p:sp>
      <p:pic>
        <p:nvPicPr>
          <p:cNvPr id="29" name="Audio 28">
            <a:extLst>
              <a:ext uri="{FF2B5EF4-FFF2-40B4-BE49-F238E27FC236}">
                <a16:creationId xmlns:a16="http://schemas.microsoft.com/office/drawing/2014/main" id="{A7DB7DC8-689B-2A8C-EED9-0A795C26225C}"/>
              </a:ext>
            </a:extLst>
          </p:cNvPr>
          <p:cNvPicPr>
            <a:picLocks noChangeAspect="1"/>
          </p:cNvPicPr>
          <p:nvPr>
            <a:audioFile r:link="rId2"/>
            <p:extLst>
              <p:ext uri="{DAA4B4D4-6D71-4841-9C94-3DE7FCFB9230}">
                <p14:media xmlns:p14="http://schemas.microsoft.com/office/powerpoint/2010/main" r:embed="rId1"/>
              </p:ext>
            </p:extLst>
          </p:nvPr>
        </p:nvPicPr>
        <p:blipFill>
          <a:blip r:embed="rId1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996772147"/>
      </p:ext>
    </p:extLst>
  </p:cSld>
  <p:clrMapOvr>
    <a:masterClrMapping/>
  </p:clrMapOvr>
  <mc:AlternateContent xmlns:mc="http://schemas.openxmlformats.org/markup-compatibility/2006">
    <mc:Choice xmlns:p14="http://schemas.microsoft.com/office/powerpoint/2010/main" Requires="p14">
      <p:transition spd="slow" p14:dur="2000" advTm="9839"/>
    </mc:Choice>
    <mc:Fallback>
      <p:transition spd="slow" advTm="983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9"/>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29"/>
                </p:tgtEl>
              </p:cMediaNode>
            </p:audio>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2" name="Picture 51">
            <a:extLst>
              <a:ext uri="{FF2B5EF4-FFF2-40B4-BE49-F238E27FC236}">
                <a16:creationId xmlns:a16="http://schemas.microsoft.com/office/drawing/2014/main" id="{D5CE2DA1-9C01-FFBF-4EBA-DD1EC14C750C}"/>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11747" y="1833991"/>
            <a:ext cx="11968506" cy="3190017"/>
          </a:xfrm>
          <a:prstGeom prst="rect">
            <a:avLst/>
          </a:prstGeom>
        </p:spPr>
      </p:pic>
      <p:pic>
        <p:nvPicPr>
          <p:cNvPr id="59" name="Audio 58">
            <a:extLst>
              <a:ext uri="{FF2B5EF4-FFF2-40B4-BE49-F238E27FC236}">
                <a16:creationId xmlns:a16="http://schemas.microsoft.com/office/drawing/2014/main" id="{8F47E6C0-9964-B211-D412-63209BBF9979}"/>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314295922"/>
      </p:ext>
    </p:extLst>
  </p:cSld>
  <p:clrMapOvr>
    <a:masterClrMapping/>
  </p:clrMapOvr>
  <mc:AlternateContent xmlns:mc="http://schemas.openxmlformats.org/markup-compatibility/2006">
    <mc:Choice xmlns:p14="http://schemas.microsoft.com/office/powerpoint/2010/main" Requires="p14">
      <p:transition spd="slow" p14:dur="2000" advTm="21991"/>
    </mc:Choice>
    <mc:Fallback>
      <p:transition spd="slow" advTm="21991"/>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9"/>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59"/>
                </p:tgtEl>
              </p:cMediaNode>
            </p:audi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ubtitle 2">
            <a:extLst>
              <a:ext uri="{FF2B5EF4-FFF2-40B4-BE49-F238E27FC236}">
                <a16:creationId xmlns:a16="http://schemas.microsoft.com/office/drawing/2014/main" id="{24DCC580-9D67-5591-08B8-58C5E734096A}"/>
              </a:ext>
            </a:extLst>
          </p:cNvPr>
          <p:cNvSpPr txBox="1">
            <a:spLocks/>
          </p:cNvSpPr>
          <p:nvPr/>
        </p:nvSpPr>
        <p:spPr>
          <a:xfrm>
            <a:off x="3792049" y="773623"/>
            <a:ext cx="4562085" cy="68798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b="1" dirty="0"/>
              <a:t>Continuous Refractive Fields</a:t>
            </a:r>
          </a:p>
        </p:txBody>
      </p:sp>
      <p:pic>
        <p:nvPicPr>
          <p:cNvPr id="5" name="Picture 4">
            <a:extLst>
              <a:ext uri="{FF2B5EF4-FFF2-40B4-BE49-F238E27FC236}">
                <a16:creationId xmlns:a16="http://schemas.microsoft.com/office/drawing/2014/main" id="{5AF4E70F-2BA8-FC7A-6EC4-DAE957A9E0AB}"/>
              </a:ext>
            </a:extLst>
          </p:cNvPr>
          <p:cNvPicPr>
            <a:picLocks noChangeAspect="1"/>
          </p:cNvPicPr>
          <p:nvPr/>
        </p:nvPicPr>
        <p:blipFill>
          <a:blip r:embed="rId6"/>
          <a:stretch>
            <a:fillRect/>
          </a:stretch>
        </p:blipFill>
        <p:spPr>
          <a:xfrm>
            <a:off x="9178965" y="3326797"/>
            <a:ext cx="2667168" cy="1371327"/>
          </a:xfrm>
          <a:prstGeom prst="rect">
            <a:avLst/>
          </a:prstGeom>
        </p:spPr>
      </p:pic>
      <p:sp>
        <p:nvSpPr>
          <p:cNvPr id="6" name="Content Placeholder 2">
            <a:extLst>
              <a:ext uri="{FF2B5EF4-FFF2-40B4-BE49-F238E27FC236}">
                <a16:creationId xmlns:a16="http://schemas.microsoft.com/office/drawing/2014/main" id="{C14008C5-09B5-949B-A535-F7CAE7DFBC93}"/>
              </a:ext>
            </a:extLst>
          </p:cNvPr>
          <p:cNvSpPr>
            <a:spLocks noGrp="1"/>
          </p:cNvSpPr>
          <p:nvPr>
            <p:ph idx="1"/>
          </p:nvPr>
        </p:nvSpPr>
        <p:spPr>
          <a:xfrm>
            <a:off x="3353139" y="2039054"/>
            <a:ext cx="3240314" cy="4351338"/>
          </a:xfrm>
        </p:spPr>
        <p:txBody>
          <a:bodyPr>
            <a:normAutofit/>
          </a:bodyPr>
          <a:lstStyle/>
          <a:p>
            <a:pPr marL="0" indent="0" algn="ctr">
              <a:buNone/>
            </a:pPr>
            <a:r>
              <a:rPr lang="en-US" sz="1800" dirty="0"/>
              <a:t>Scene Representation</a:t>
            </a:r>
          </a:p>
        </p:txBody>
      </p:sp>
      <p:sp>
        <p:nvSpPr>
          <p:cNvPr id="8" name="Content Placeholder 2">
            <a:extLst>
              <a:ext uri="{FF2B5EF4-FFF2-40B4-BE49-F238E27FC236}">
                <a16:creationId xmlns:a16="http://schemas.microsoft.com/office/drawing/2014/main" id="{722454BC-32D5-A2AB-6E3A-3BAE7DD2BB40}"/>
              </a:ext>
            </a:extLst>
          </p:cNvPr>
          <p:cNvSpPr txBox="1">
            <a:spLocks/>
          </p:cNvSpPr>
          <p:nvPr/>
        </p:nvSpPr>
        <p:spPr>
          <a:xfrm>
            <a:off x="6249179" y="2046968"/>
            <a:ext cx="3240314" cy="435133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Helvetica Neue" panose="02000503000000020004" pitchFamily="2" charset="0"/>
                <a:ea typeface="Helvetica Neue" panose="02000503000000020004" pitchFamily="2" charset="0"/>
                <a:cs typeface="Helvetica Neue" panose="02000503000000020004" pitchFamily="2"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Helvetica Neue" panose="02000503000000020004" pitchFamily="2" charset="0"/>
                <a:ea typeface="Helvetica Neue" panose="02000503000000020004" pitchFamily="2" charset="0"/>
                <a:cs typeface="Helvetica Neue" panose="02000503000000020004" pitchFamily="2"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Helvetica Neue" panose="02000503000000020004" pitchFamily="2" charset="0"/>
                <a:ea typeface="Helvetica Neue" panose="02000503000000020004" pitchFamily="2" charset="0"/>
                <a:cs typeface="Helvetica Neue" panose="02000503000000020004" pitchFamily="2"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Helvetica Neue" panose="02000503000000020004" pitchFamily="2" charset="0"/>
                <a:ea typeface="Helvetica Neue" panose="02000503000000020004" pitchFamily="2" charset="0"/>
                <a:cs typeface="Helvetica Neue" panose="02000503000000020004" pitchFamily="2"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Helvetica Neue" panose="02000503000000020004" pitchFamily="2" charset="0"/>
                <a:ea typeface="Helvetica Neue" panose="02000503000000020004" pitchFamily="2" charset="0"/>
                <a:cs typeface="Helvetica Neue" panose="02000503000000020004" pitchFamily="2"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1800" dirty="0">
                <a:latin typeface="+mn-lt"/>
                <a:ea typeface="Calibri" panose="020F0502020204030204" pitchFamily="34" charset="0"/>
                <a:cs typeface="Calibri" panose="020F0502020204030204" pitchFamily="34" charset="0"/>
              </a:rPr>
              <a:t>Imaging</a:t>
            </a:r>
            <a:r>
              <a:rPr lang="en-US" sz="1800" dirty="0">
                <a:latin typeface="+mn-lt"/>
              </a:rPr>
              <a:t> Hot Air</a:t>
            </a:r>
          </a:p>
        </p:txBody>
      </p:sp>
      <p:sp>
        <p:nvSpPr>
          <p:cNvPr id="9" name="Content Placeholder 2">
            <a:extLst>
              <a:ext uri="{FF2B5EF4-FFF2-40B4-BE49-F238E27FC236}">
                <a16:creationId xmlns:a16="http://schemas.microsoft.com/office/drawing/2014/main" id="{6EEE7461-732F-B622-7778-9261DE00E349}"/>
              </a:ext>
            </a:extLst>
          </p:cNvPr>
          <p:cNvSpPr txBox="1">
            <a:spLocks/>
          </p:cNvSpPr>
          <p:nvPr/>
        </p:nvSpPr>
        <p:spPr>
          <a:xfrm>
            <a:off x="9096639" y="2040344"/>
            <a:ext cx="3240314" cy="435133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Helvetica Neue" panose="02000503000000020004" pitchFamily="2" charset="0"/>
                <a:ea typeface="Helvetica Neue" panose="02000503000000020004" pitchFamily="2" charset="0"/>
                <a:cs typeface="Helvetica Neue" panose="02000503000000020004" pitchFamily="2"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Helvetica Neue" panose="02000503000000020004" pitchFamily="2" charset="0"/>
                <a:ea typeface="Helvetica Neue" panose="02000503000000020004" pitchFamily="2" charset="0"/>
                <a:cs typeface="Helvetica Neue" panose="02000503000000020004" pitchFamily="2"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Helvetica Neue" panose="02000503000000020004" pitchFamily="2" charset="0"/>
                <a:ea typeface="Helvetica Neue" panose="02000503000000020004" pitchFamily="2" charset="0"/>
                <a:cs typeface="Helvetica Neue" panose="02000503000000020004" pitchFamily="2"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Helvetica Neue" panose="02000503000000020004" pitchFamily="2" charset="0"/>
                <a:ea typeface="Helvetica Neue" panose="02000503000000020004" pitchFamily="2" charset="0"/>
                <a:cs typeface="Helvetica Neue" panose="02000503000000020004" pitchFamily="2"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Helvetica Neue" panose="02000503000000020004" pitchFamily="2" charset="0"/>
                <a:ea typeface="Helvetica Neue" panose="02000503000000020004" pitchFamily="2" charset="0"/>
                <a:cs typeface="Helvetica Neue" panose="02000503000000020004" pitchFamily="2"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1800" dirty="0">
                <a:latin typeface="+mn-lt"/>
              </a:rPr>
              <a:t>Dark Matter Imaging</a:t>
            </a:r>
          </a:p>
        </p:txBody>
      </p:sp>
      <p:sp>
        <p:nvSpPr>
          <p:cNvPr id="11" name="TextBox 10">
            <a:extLst>
              <a:ext uri="{FF2B5EF4-FFF2-40B4-BE49-F238E27FC236}">
                <a16:creationId xmlns:a16="http://schemas.microsoft.com/office/drawing/2014/main" id="{8E871978-D960-8267-B565-C52B30BCD043}"/>
              </a:ext>
            </a:extLst>
          </p:cNvPr>
          <p:cNvSpPr txBox="1"/>
          <p:nvPr/>
        </p:nvSpPr>
        <p:spPr>
          <a:xfrm>
            <a:off x="4108974" y="6218681"/>
            <a:ext cx="1591141" cy="307777"/>
          </a:xfrm>
          <a:prstGeom prst="rect">
            <a:avLst/>
          </a:prstGeom>
          <a:noFill/>
        </p:spPr>
        <p:txBody>
          <a:bodyPr wrap="none" rtlCol="0">
            <a:spAutoFit/>
          </a:bodyPr>
          <a:lstStyle/>
          <a:p>
            <a:r>
              <a:rPr lang="en-US" sz="1400" dirty="0" err="1">
                <a:ea typeface="Helvetica Neue" panose="02000503000000020004" pitchFamily="2" charset="0"/>
                <a:cs typeface="Helvetica Neue" panose="02000503000000020004" pitchFamily="2" charset="0"/>
              </a:rPr>
              <a:t>Bemana</a:t>
            </a:r>
            <a:r>
              <a:rPr lang="en-US" sz="1400" dirty="0">
                <a:ea typeface="Helvetica Neue" panose="02000503000000020004" pitchFamily="2" charset="0"/>
                <a:cs typeface="Helvetica Neue" panose="02000503000000020004" pitchFamily="2" charset="0"/>
              </a:rPr>
              <a:t> et al. 2022</a:t>
            </a:r>
          </a:p>
        </p:txBody>
      </p:sp>
      <p:pic>
        <p:nvPicPr>
          <p:cNvPr id="12" name="Picture 11">
            <a:extLst>
              <a:ext uri="{FF2B5EF4-FFF2-40B4-BE49-F238E27FC236}">
                <a16:creationId xmlns:a16="http://schemas.microsoft.com/office/drawing/2014/main" id="{E2721A72-FE39-08F8-9CF7-D6692B7A744B}"/>
              </a:ext>
            </a:extLst>
          </p:cNvPr>
          <p:cNvPicPr>
            <a:picLocks noChangeAspect="1"/>
          </p:cNvPicPr>
          <p:nvPr/>
        </p:nvPicPr>
        <p:blipFill>
          <a:blip r:embed="rId7"/>
          <a:stretch>
            <a:fillRect/>
          </a:stretch>
        </p:blipFill>
        <p:spPr>
          <a:xfrm>
            <a:off x="6731496" y="3202357"/>
            <a:ext cx="2510531" cy="1888614"/>
          </a:xfrm>
          <a:prstGeom prst="rect">
            <a:avLst/>
          </a:prstGeom>
        </p:spPr>
      </p:pic>
      <p:sp>
        <p:nvSpPr>
          <p:cNvPr id="13" name="TextBox 12">
            <a:extLst>
              <a:ext uri="{FF2B5EF4-FFF2-40B4-BE49-F238E27FC236}">
                <a16:creationId xmlns:a16="http://schemas.microsoft.com/office/drawing/2014/main" id="{E330EFB2-BBB5-342C-A4B5-AD718303E707}"/>
              </a:ext>
            </a:extLst>
          </p:cNvPr>
          <p:cNvSpPr txBox="1"/>
          <p:nvPr/>
        </p:nvSpPr>
        <p:spPr>
          <a:xfrm>
            <a:off x="7302557" y="6193306"/>
            <a:ext cx="1267206" cy="307777"/>
          </a:xfrm>
          <a:prstGeom prst="rect">
            <a:avLst/>
          </a:prstGeom>
          <a:noFill/>
        </p:spPr>
        <p:txBody>
          <a:bodyPr wrap="none" rtlCol="0">
            <a:spAutoFit/>
          </a:bodyPr>
          <a:lstStyle/>
          <a:p>
            <a:r>
              <a:rPr lang="en-US" sz="1400" dirty="0" err="1">
                <a:ea typeface="Helvetica Neue" panose="02000503000000020004" pitchFamily="2" charset="0"/>
                <a:cs typeface="Helvetica Neue" panose="02000503000000020004" pitchFamily="2" charset="0"/>
              </a:rPr>
              <a:t>Xue</a:t>
            </a:r>
            <a:r>
              <a:rPr lang="en-US" sz="1400" dirty="0">
                <a:ea typeface="Helvetica Neue" panose="02000503000000020004" pitchFamily="2" charset="0"/>
                <a:cs typeface="Helvetica Neue" panose="02000503000000020004" pitchFamily="2" charset="0"/>
              </a:rPr>
              <a:t> et al. 2014</a:t>
            </a:r>
          </a:p>
        </p:txBody>
      </p:sp>
      <p:sp>
        <p:nvSpPr>
          <p:cNvPr id="14" name="TextBox 13">
            <a:extLst>
              <a:ext uri="{FF2B5EF4-FFF2-40B4-BE49-F238E27FC236}">
                <a16:creationId xmlns:a16="http://schemas.microsoft.com/office/drawing/2014/main" id="{576D295E-0495-B5D1-DB6A-19B4C00FBF27}"/>
              </a:ext>
            </a:extLst>
          </p:cNvPr>
          <p:cNvSpPr txBox="1"/>
          <p:nvPr/>
        </p:nvSpPr>
        <p:spPr>
          <a:xfrm>
            <a:off x="10074318" y="6202461"/>
            <a:ext cx="1395575" cy="307777"/>
          </a:xfrm>
          <a:prstGeom prst="rect">
            <a:avLst/>
          </a:prstGeom>
          <a:noFill/>
        </p:spPr>
        <p:txBody>
          <a:bodyPr wrap="none" rtlCol="0">
            <a:spAutoFit/>
          </a:bodyPr>
          <a:lstStyle/>
          <a:p>
            <a:r>
              <a:rPr lang="en-US" sz="1400" dirty="0" err="1">
                <a:ea typeface="Helvetica Neue" panose="02000503000000020004" pitchFamily="2" charset="0"/>
                <a:cs typeface="Helvetica Neue" panose="02000503000000020004" pitchFamily="2" charset="0"/>
              </a:rPr>
              <a:t>Oguri</a:t>
            </a:r>
            <a:r>
              <a:rPr lang="en-US" sz="1400" dirty="0">
                <a:ea typeface="Helvetica Neue" panose="02000503000000020004" pitchFamily="2" charset="0"/>
                <a:cs typeface="Helvetica Neue" panose="02000503000000020004" pitchFamily="2" charset="0"/>
              </a:rPr>
              <a:t> et al. 2017</a:t>
            </a:r>
          </a:p>
        </p:txBody>
      </p:sp>
      <p:sp>
        <p:nvSpPr>
          <p:cNvPr id="2" name="Content Placeholder 2">
            <a:extLst>
              <a:ext uri="{FF2B5EF4-FFF2-40B4-BE49-F238E27FC236}">
                <a16:creationId xmlns:a16="http://schemas.microsoft.com/office/drawing/2014/main" id="{49C8F9D5-1DD3-5C2E-4E32-D262F7D1BFCC}"/>
              </a:ext>
            </a:extLst>
          </p:cNvPr>
          <p:cNvSpPr txBox="1">
            <a:spLocks/>
          </p:cNvSpPr>
          <p:nvPr/>
        </p:nvSpPr>
        <p:spPr>
          <a:xfrm>
            <a:off x="124042" y="2046968"/>
            <a:ext cx="3240314" cy="435133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1800" dirty="0"/>
              <a:t>Gradient-Index Optics</a:t>
            </a:r>
          </a:p>
        </p:txBody>
      </p:sp>
      <p:pic>
        <p:nvPicPr>
          <p:cNvPr id="15" name="Picture 14">
            <a:extLst>
              <a:ext uri="{FF2B5EF4-FFF2-40B4-BE49-F238E27FC236}">
                <a16:creationId xmlns:a16="http://schemas.microsoft.com/office/drawing/2014/main" id="{E5E9ADC2-3471-99B4-4038-486168B19588}"/>
              </a:ext>
            </a:extLst>
          </p:cNvPr>
          <p:cNvPicPr>
            <a:picLocks noChangeAspect="1"/>
          </p:cNvPicPr>
          <p:nvPr/>
        </p:nvPicPr>
        <p:blipFill>
          <a:blip r:embed="rId8"/>
          <a:stretch>
            <a:fillRect/>
          </a:stretch>
        </p:blipFill>
        <p:spPr>
          <a:xfrm>
            <a:off x="3793572" y="4452310"/>
            <a:ext cx="2251480" cy="1277321"/>
          </a:xfrm>
          <a:prstGeom prst="rect">
            <a:avLst/>
          </a:prstGeom>
        </p:spPr>
      </p:pic>
      <p:pic>
        <p:nvPicPr>
          <p:cNvPr id="17" name="Picture 16">
            <a:extLst>
              <a:ext uri="{FF2B5EF4-FFF2-40B4-BE49-F238E27FC236}">
                <a16:creationId xmlns:a16="http://schemas.microsoft.com/office/drawing/2014/main" id="{F1BB0916-686E-9FC3-02ED-058ABAA73F61}"/>
              </a:ext>
            </a:extLst>
          </p:cNvPr>
          <p:cNvPicPr>
            <a:picLocks noChangeAspect="1"/>
          </p:cNvPicPr>
          <p:nvPr/>
        </p:nvPicPr>
        <p:blipFill>
          <a:blip r:embed="rId9"/>
          <a:stretch>
            <a:fillRect/>
          </a:stretch>
        </p:blipFill>
        <p:spPr>
          <a:xfrm>
            <a:off x="3792049" y="2771786"/>
            <a:ext cx="2262683" cy="1277321"/>
          </a:xfrm>
          <a:prstGeom prst="rect">
            <a:avLst/>
          </a:prstGeom>
        </p:spPr>
      </p:pic>
      <p:pic>
        <p:nvPicPr>
          <p:cNvPr id="20" name="Picture 19">
            <a:extLst>
              <a:ext uri="{FF2B5EF4-FFF2-40B4-BE49-F238E27FC236}">
                <a16:creationId xmlns:a16="http://schemas.microsoft.com/office/drawing/2014/main" id="{E750D153-AE82-9B9E-AD73-4F4F2832A4C2}"/>
              </a:ext>
            </a:extLst>
          </p:cNvPr>
          <p:cNvPicPr>
            <a:picLocks noChangeAspect="1"/>
          </p:cNvPicPr>
          <p:nvPr/>
        </p:nvPicPr>
        <p:blipFill>
          <a:blip r:embed="rId10"/>
          <a:stretch>
            <a:fillRect/>
          </a:stretch>
        </p:blipFill>
        <p:spPr>
          <a:xfrm>
            <a:off x="222482" y="2771786"/>
            <a:ext cx="3078747" cy="2484335"/>
          </a:xfrm>
          <a:prstGeom prst="rect">
            <a:avLst/>
          </a:prstGeom>
        </p:spPr>
      </p:pic>
      <p:sp>
        <p:nvSpPr>
          <p:cNvPr id="21" name="TextBox 20">
            <a:extLst>
              <a:ext uri="{FF2B5EF4-FFF2-40B4-BE49-F238E27FC236}">
                <a16:creationId xmlns:a16="http://schemas.microsoft.com/office/drawing/2014/main" id="{63FD4663-5D93-039C-9CC2-B5467077C345}"/>
              </a:ext>
            </a:extLst>
          </p:cNvPr>
          <p:cNvSpPr txBox="1"/>
          <p:nvPr/>
        </p:nvSpPr>
        <p:spPr>
          <a:xfrm>
            <a:off x="1113708" y="6193305"/>
            <a:ext cx="1249766" cy="307777"/>
          </a:xfrm>
          <a:prstGeom prst="rect">
            <a:avLst/>
          </a:prstGeom>
          <a:noFill/>
        </p:spPr>
        <p:txBody>
          <a:bodyPr wrap="none" rtlCol="0">
            <a:spAutoFit/>
          </a:bodyPr>
          <a:lstStyle/>
          <a:p>
            <a:r>
              <a:rPr lang="en-US" sz="1400" dirty="0" err="1">
                <a:ea typeface="Helvetica Neue" panose="02000503000000020004" pitchFamily="2" charset="0"/>
                <a:cs typeface="Helvetica Neue" panose="02000503000000020004" pitchFamily="2" charset="0"/>
              </a:rPr>
              <a:t>Teh</a:t>
            </a:r>
            <a:r>
              <a:rPr lang="en-US" sz="1400" dirty="0">
                <a:ea typeface="Helvetica Neue" panose="02000503000000020004" pitchFamily="2" charset="0"/>
                <a:cs typeface="Helvetica Neue" panose="02000503000000020004" pitchFamily="2" charset="0"/>
              </a:rPr>
              <a:t> et al. 2022</a:t>
            </a:r>
          </a:p>
        </p:txBody>
      </p:sp>
      <p:pic>
        <p:nvPicPr>
          <p:cNvPr id="41" name="Audio 40">
            <a:extLst>
              <a:ext uri="{FF2B5EF4-FFF2-40B4-BE49-F238E27FC236}">
                <a16:creationId xmlns:a16="http://schemas.microsoft.com/office/drawing/2014/main" id="{905B5690-7ABC-8A88-1693-60D9BAFE5872}"/>
              </a:ext>
            </a:extLst>
          </p:cNvPr>
          <p:cNvPicPr>
            <a:picLocks noChangeAspect="1"/>
          </p:cNvPicPr>
          <p:nvPr>
            <a:audioFile r:link="rId3"/>
            <p:extLst>
              <p:ext uri="{DAA4B4D4-6D71-4841-9C94-3DE7FCFB9230}">
                <p14:media xmlns:p14="http://schemas.microsoft.com/office/powerpoint/2010/main" r:embed="rId2"/>
              </p:ext>
            </p:extLst>
          </p:nvPr>
        </p:nvPicPr>
        <p:blipFill>
          <a:blip r:embed="rId11"/>
          <a:stretch>
            <a:fillRect/>
          </a:stretch>
        </p:blipFill>
        <p:spPr>
          <a:xfrm>
            <a:off x="11226800" y="5892800"/>
            <a:ext cx="812800" cy="812800"/>
          </a:xfrm>
          <a:prstGeom prst="rect">
            <a:avLst/>
          </a:prstGeom>
        </p:spPr>
      </p:pic>
    </p:spTree>
    <p:custDataLst>
      <p:tags r:id="rId1"/>
    </p:custDataLst>
    <p:extLst>
      <p:ext uri="{BB962C8B-B14F-4D97-AF65-F5344CB8AC3E}">
        <p14:creationId xmlns:p14="http://schemas.microsoft.com/office/powerpoint/2010/main" val="2846256653"/>
      </p:ext>
    </p:extLst>
  </p:cSld>
  <p:clrMapOvr>
    <a:masterClrMapping/>
  </p:clrMapOvr>
  <mc:AlternateContent xmlns:mc="http://schemas.openxmlformats.org/markup-compatibility/2006">
    <mc:Choice xmlns:p14="http://schemas.microsoft.com/office/powerpoint/2010/main" Requires="p14">
      <p:transition spd="slow" p14:dur="2000" advTm="41746"/>
    </mc:Choice>
    <mc:Fallback>
      <p:transition spd="slow" advTm="41746"/>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1"/>
                                        </p:tgtEl>
                                      </p:cBhvr>
                                    </p:cmd>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0" end="0"/>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1"/>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6">
                                            <p:txEl>
                                              <p:pRg st="0" end="0"/>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17"/>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15"/>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8"/>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12"/>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13"/>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9"/>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5"/>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41" fill="hold" display="0">
                  <p:stCondLst>
                    <p:cond delay="indefinite"/>
                  </p:stCondLst>
                  <p:endCondLst>
                    <p:cond evt="onStopAudio" delay="0">
                      <p:tgtEl>
                        <p:sldTgt/>
                      </p:tgtEl>
                    </p:cond>
                  </p:endCondLst>
                </p:cTn>
                <p:tgtEl>
                  <p:spTgt spid="41"/>
                </p:tgtEl>
              </p:cMediaNode>
            </p:audio>
          </p:childTnLst>
        </p:cTn>
      </p:par>
    </p:tnLst>
    <p:bldLst>
      <p:bldP spid="6" grpId="0" build="p"/>
      <p:bldP spid="8" grpId="0"/>
      <p:bldP spid="9" grpId="0"/>
      <p:bldP spid="11" grpId="0"/>
      <p:bldP spid="13" grpId="0"/>
      <p:bldP spid="14" grpId="0"/>
      <p:bldP spid="2" grpId="0" build="p"/>
      <p:bldP spid="21"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 name="Picture 26">
            <a:extLst>
              <a:ext uri="{FF2B5EF4-FFF2-40B4-BE49-F238E27FC236}">
                <a16:creationId xmlns:a16="http://schemas.microsoft.com/office/drawing/2014/main" id="{0F6B9636-37F1-19C2-4602-BDBA044D1EB8}"/>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a:off x="931905" y="851804"/>
            <a:ext cx="2263627" cy="2270746"/>
          </a:xfrm>
          <a:prstGeom prst="rect">
            <a:avLst/>
          </a:prstGeom>
        </p:spPr>
      </p:pic>
      <p:sp>
        <p:nvSpPr>
          <p:cNvPr id="5" name="Trapezoid 4">
            <a:extLst>
              <a:ext uri="{FF2B5EF4-FFF2-40B4-BE49-F238E27FC236}">
                <a16:creationId xmlns:a16="http://schemas.microsoft.com/office/drawing/2014/main" id="{D12369DB-3007-AFB2-8852-3BFD93FFE896}"/>
              </a:ext>
            </a:extLst>
          </p:cNvPr>
          <p:cNvSpPr/>
          <p:nvPr/>
        </p:nvSpPr>
        <p:spPr>
          <a:xfrm rot="15577514">
            <a:off x="4193317" y="1843575"/>
            <a:ext cx="1792203" cy="4798088"/>
          </a:xfrm>
          <a:prstGeom prst="trapezoid">
            <a:avLst/>
          </a:prstGeom>
          <a:gradFill>
            <a:gsLst>
              <a:gs pos="0">
                <a:schemeClr val="accent1">
                  <a:lumMod val="5000"/>
                  <a:lumOff val="95000"/>
                </a:schemeClr>
              </a:gs>
              <a:gs pos="99468">
                <a:srgbClr val="FEFFFF"/>
              </a:gs>
              <a:gs pos="98937">
                <a:srgbClr val="FDFEFF"/>
              </a:gs>
              <a:gs pos="69000">
                <a:srgbClr val="FAFCFE"/>
              </a:gs>
              <a:gs pos="64000">
                <a:srgbClr val="F5F8FC"/>
              </a:gs>
              <a:gs pos="53000">
                <a:srgbClr val="EAF0F9"/>
              </a:gs>
              <a:gs pos="43000">
                <a:srgbClr val="D5E0F2"/>
              </a:gs>
              <a:gs pos="71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Graphic 3">
            <a:extLst>
              <a:ext uri="{FF2B5EF4-FFF2-40B4-BE49-F238E27FC236}">
                <a16:creationId xmlns:a16="http://schemas.microsoft.com/office/drawing/2014/main" id="{1D4D4FC7-0858-95B6-1F33-4B66881AF953}"/>
              </a:ext>
            </a:extLst>
          </p:cNvPr>
          <p:cNvPicPr>
            <a:picLocks noChangeAspect="1"/>
          </p:cNvPicPr>
          <p:nvPr/>
        </p:nvPicPr>
        <p:blipFill rotWithShape="1">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l="23333" t="27591" r="14683" b="12315"/>
          <a:stretch/>
        </p:blipFill>
        <p:spPr>
          <a:xfrm>
            <a:off x="7173886" y="2073600"/>
            <a:ext cx="3542400" cy="3434400"/>
          </a:xfrm>
          <a:prstGeom prst="rect">
            <a:avLst/>
          </a:prstGeom>
        </p:spPr>
      </p:pic>
      <p:pic>
        <p:nvPicPr>
          <p:cNvPr id="10" name="Picture 9" descr="A picture containing outdoor object, fireworks, dark, night sky&#10;&#10;Description automatically generated">
            <a:extLst>
              <a:ext uri="{FF2B5EF4-FFF2-40B4-BE49-F238E27FC236}">
                <a16:creationId xmlns:a16="http://schemas.microsoft.com/office/drawing/2014/main" id="{9D9CBC0A-43E3-2AFC-EC35-45F877AF5B2E}"/>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6437022" y="1295088"/>
            <a:ext cx="4762500" cy="4762500"/>
          </a:xfrm>
          <a:prstGeom prst="rect">
            <a:avLst/>
          </a:prstGeom>
        </p:spPr>
      </p:pic>
      <p:pic>
        <p:nvPicPr>
          <p:cNvPr id="6" name="Picture 2" descr="Subaru Telescope - Universe - Science - Paper Craft - Canon Creative Park |  Телескоп, Бумага, Здания">
            <a:extLst>
              <a:ext uri="{FF2B5EF4-FFF2-40B4-BE49-F238E27FC236}">
                <a16:creationId xmlns:a16="http://schemas.microsoft.com/office/drawing/2014/main" id="{36B0ED3D-BABD-3EB0-6545-2EA530258712}"/>
              </a:ext>
            </a:extLst>
          </p:cNvPr>
          <p:cNvPicPr>
            <a:picLocks noChangeAspect="1" noChangeArrowheads="1"/>
          </p:cNvPicPr>
          <p:nvPr/>
        </p:nvPicPr>
        <p:blipFill>
          <a:blip r:embed="rId10">
            <a:extLst>
              <a:ext uri="{BEBA8EAE-BF5A-486C-A8C5-ECC9F3942E4B}">
                <a14:imgProps xmlns:a14="http://schemas.microsoft.com/office/drawing/2010/main">
                  <a14:imgLayer r:embed="rId11">
                    <a14:imgEffect>
                      <a14:backgroundRemoval t="2273" b="95779" l="9903" r="89773">
                        <a14:foregroundMark x1="30519" y1="8117" x2="61526" y2="8117"/>
                        <a14:foregroundMark x1="61526" y1="8117" x2="62338" y2="9253"/>
                        <a14:foregroundMark x1="31818" y1="4870" x2="49026" y2="9903"/>
                        <a14:foregroundMark x1="33766" y1="2273" x2="40747" y2="8117"/>
                        <a14:foregroundMark x1="22890" y1="62175" x2="13961" y2="90584"/>
                        <a14:foregroundMark x1="13961" y1="90584" x2="47078" y2="91721"/>
                        <a14:foregroundMark x1="47078" y1="91721" x2="81656" y2="84903"/>
                        <a14:foregroundMark x1="81656" y1="84903" x2="48539" y2="76786"/>
                        <a14:foregroundMark x1="48539" y1="76786" x2="43344" y2="87013"/>
                        <a14:foregroundMark x1="42695" y1="93344" x2="73377" y2="95779"/>
                        <a14:foregroundMark x1="73377" y1="95779" x2="78247" y2="93344"/>
                        <a14:foregroundMark x1="85227" y1="63474" x2="89123" y2="63474"/>
                      </a14:backgroundRemoval>
                    </a14:imgEffect>
                  </a14:imgLayer>
                </a14:imgProps>
              </a:ext>
              <a:ext uri="{28A0092B-C50C-407E-A947-70E740481C1C}">
                <a14:useLocalDpi xmlns:a14="http://schemas.microsoft.com/office/drawing/2010/main" val="0"/>
              </a:ext>
            </a:extLst>
          </a:blip>
          <a:srcRect/>
          <a:stretch>
            <a:fillRect/>
          </a:stretch>
        </p:blipFill>
        <p:spPr bwMode="auto">
          <a:xfrm>
            <a:off x="992478" y="3838168"/>
            <a:ext cx="2142482" cy="2142482"/>
          </a:xfrm>
          <a:prstGeom prst="rect">
            <a:avLst/>
          </a:prstGeom>
          <a:noFill/>
          <a:extLst>
            <a:ext uri="{909E8E84-426E-40DD-AFC4-6F175D3DCCD1}">
              <a14:hiddenFill xmlns:a14="http://schemas.microsoft.com/office/drawing/2010/main">
                <a:solidFill>
                  <a:srgbClr val="FFFFFF"/>
                </a:solidFill>
              </a14:hiddenFill>
            </a:ext>
          </a:extLst>
        </p:spPr>
      </p:pic>
      <p:sp>
        <p:nvSpPr>
          <p:cNvPr id="12" name="TextBox 11">
            <a:extLst>
              <a:ext uri="{FF2B5EF4-FFF2-40B4-BE49-F238E27FC236}">
                <a16:creationId xmlns:a16="http://schemas.microsoft.com/office/drawing/2014/main" id="{AD541935-9AB4-ED35-7F0A-01D34EA0A56F}"/>
              </a:ext>
            </a:extLst>
          </p:cNvPr>
          <p:cNvSpPr txBox="1"/>
          <p:nvPr/>
        </p:nvSpPr>
        <p:spPr>
          <a:xfrm>
            <a:off x="6848833" y="5483246"/>
            <a:ext cx="4192506" cy="523220"/>
          </a:xfrm>
          <a:prstGeom prst="rect">
            <a:avLst/>
          </a:prstGeom>
          <a:noFill/>
        </p:spPr>
        <p:txBody>
          <a:bodyPr wrap="square">
            <a:spAutoFit/>
          </a:bodyPr>
          <a:lstStyle/>
          <a:p>
            <a:pPr algn="ctr"/>
            <a:r>
              <a:rPr lang="en-US" sz="2800" b="1" dirty="0">
                <a:solidFill>
                  <a:srgbClr val="FF0000"/>
                </a:solidFill>
              </a:rPr>
              <a:t>(exaggerated curvature)</a:t>
            </a:r>
            <a:endParaRPr lang="en-US" sz="2800" dirty="0">
              <a:solidFill>
                <a:srgbClr val="FF0000"/>
              </a:solidFill>
            </a:endParaRPr>
          </a:p>
        </p:txBody>
      </p:sp>
      <p:sp>
        <p:nvSpPr>
          <p:cNvPr id="14" name="TextBox 13">
            <a:extLst>
              <a:ext uri="{FF2B5EF4-FFF2-40B4-BE49-F238E27FC236}">
                <a16:creationId xmlns:a16="http://schemas.microsoft.com/office/drawing/2014/main" id="{71285BD6-649D-362E-E649-A308AE35DFCC}"/>
              </a:ext>
            </a:extLst>
          </p:cNvPr>
          <p:cNvSpPr txBox="1"/>
          <p:nvPr/>
        </p:nvSpPr>
        <p:spPr>
          <a:xfrm>
            <a:off x="1328662" y="3092804"/>
            <a:ext cx="1485900" cy="523220"/>
          </a:xfrm>
          <a:prstGeom prst="rect">
            <a:avLst/>
          </a:prstGeom>
          <a:noFill/>
        </p:spPr>
        <p:txBody>
          <a:bodyPr wrap="square">
            <a:spAutoFit/>
          </a:bodyPr>
          <a:lstStyle/>
          <a:p>
            <a:pPr algn="ctr"/>
            <a:r>
              <a:rPr lang="en-US" sz="2800" b="1" dirty="0"/>
              <a:t>Sensor</a:t>
            </a:r>
            <a:endParaRPr lang="en-US" sz="2800" dirty="0"/>
          </a:p>
        </p:txBody>
      </p:sp>
      <p:sp>
        <p:nvSpPr>
          <p:cNvPr id="16" name="TextBox 15">
            <a:extLst>
              <a:ext uri="{FF2B5EF4-FFF2-40B4-BE49-F238E27FC236}">
                <a16:creationId xmlns:a16="http://schemas.microsoft.com/office/drawing/2014/main" id="{4C1E19AD-BE26-6ECA-33A9-182C0BD51039}"/>
              </a:ext>
            </a:extLst>
          </p:cNvPr>
          <p:cNvSpPr txBox="1"/>
          <p:nvPr/>
        </p:nvSpPr>
        <p:spPr>
          <a:xfrm>
            <a:off x="191160" y="124035"/>
            <a:ext cx="3760897" cy="954107"/>
          </a:xfrm>
          <a:prstGeom prst="rect">
            <a:avLst/>
          </a:prstGeom>
          <a:noFill/>
        </p:spPr>
        <p:txBody>
          <a:bodyPr wrap="square">
            <a:spAutoFit/>
          </a:bodyPr>
          <a:lstStyle/>
          <a:p>
            <a:pPr algn="ctr"/>
            <a:r>
              <a:rPr lang="en-US" sz="2800" b="1" dirty="0"/>
              <a:t>Image Measurements</a:t>
            </a:r>
          </a:p>
          <a:p>
            <a:pPr algn="ctr"/>
            <a:r>
              <a:rPr lang="en-US" sz="2800" b="1" dirty="0"/>
              <a:t>(Refracted)</a:t>
            </a:r>
            <a:endParaRPr lang="en-US" sz="2800" dirty="0"/>
          </a:p>
        </p:txBody>
      </p:sp>
      <p:sp>
        <p:nvSpPr>
          <p:cNvPr id="17" name="Arrow: Up 16">
            <a:extLst>
              <a:ext uri="{FF2B5EF4-FFF2-40B4-BE49-F238E27FC236}">
                <a16:creationId xmlns:a16="http://schemas.microsoft.com/office/drawing/2014/main" id="{C5E6F3D4-DC71-B3DE-BC4A-776C23435EAA}"/>
              </a:ext>
            </a:extLst>
          </p:cNvPr>
          <p:cNvSpPr/>
          <p:nvPr/>
        </p:nvSpPr>
        <p:spPr>
          <a:xfrm>
            <a:off x="1887980" y="3092804"/>
            <a:ext cx="367259" cy="594776"/>
          </a:xfrm>
          <a:prstGeom prst="upArrow">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cxnSp>
        <p:nvCxnSpPr>
          <p:cNvPr id="19" name="Connector: Curved 18">
            <a:extLst>
              <a:ext uri="{FF2B5EF4-FFF2-40B4-BE49-F238E27FC236}">
                <a16:creationId xmlns:a16="http://schemas.microsoft.com/office/drawing/2014/main" id="{771CB68B-9E99-77CE-BE76-7300780F17CF}"/>
              </a:ext>
            </a:extLst>
          </p:cNvPr>
          <p:cNvCxnSpPr>
            <a:cxnSpLocks/>
          </p:cNvCxnSpPr>
          <p:nvPr/>
        </p:nvCxnSpPr>
        <p:spPr>
          <a:xfrm rot="5400000">
            <a:off x="5808377" y="976401"/>
            <a:ext cx="1257295" cy="6441715"/>
          </a:xfrm>
          <a:prstGeom prst="curvedConnector2">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40" name="TextBox 39">
            <a:extLst>
              <a:ext uri="{FF2B5EF4-FFF2-40B4-BE49-F238E27FC236}">
                <a16:creationId xmlns:a16="http://schemas.microsoft.com/office/drawing/2014/main" id="{9583D21E-87CB-C73B-58B2-3DF82E8A6B66}"/>
              </a:ext>
            </a:extLst>
          </p:cNvPr>
          <p:cNvSpPr txBox="1"/>
          <p:nvPr/>
        </p:nvSpPr>
        <p:spPr>
          <a:xfrm>
            <a:off x="7634733" y="1575134"/>
            <a:ext cx="2620705" cy="523220"/>
          </a:xfrm>
          <a:prstGeom prst="rect">
            <a:avLst/>
          </a:prstGeom>
          <a:noFill/>
        </p:spPr>
        <p:txBody>
          <a:bodyPr wrap="square">
            <a:spAutoFit/>
          </a:bodyPr>
          <a:lstStyle/>
          <a:p>
            <a:pPr algn="ctr"/>
            <a:r>
              <a:rPr lang="en-US" sz="2800" b="1" dirty="0">
                <a:solidFill>
                  <a:srgbClr val="FF0000"/>
                </a:solidFill>
              </a:rPr>
              <a:t>Light Sources</a:t>
            </a:r>
            <a:endParaRPr lang="en-US" sz="2800" dirty="0">
              <a:solidFill>
                <a:srgbClr val="FF0000"/>
              </a:solidFill>
            </a:endParaRPr>
          </a:p>
        </p:txBody>
      </p:sp>
      <p:cxnSp>
        <p:nvCxnSpPr>
          <p:cNvPr id="26" name="Connector: Curved 25">
            <a:extLst>
              <a:ext uri="{FF2B5EF4-FFF2-40B4-BE49-F238E27FC236}">
                <a16:creationId xmlns:a16="http://schemas.microsoft.com/office/drawing/2014/main" id="{186427BA-C65E-1A83-4AD7-A9C65F54FC0D}"/>
              </a:ext>
            </a:extLst>
          </p:cNvPr>
          <p:cNvCxnSpPr>
            <a:cxnSpLocks/>
          </p:cNvCxnSpPr>
          <p:nvPr/>
        </p:nvCxnSpPr>
        <p:spPr>
          <a:xfrm rot="14580000" flipV="1">
            <a:off x="5728213" y="652931"/>
            <a:ext cx="1255926" cy="6275736"/>
          </a:xfrm>
          <a:prstGeom prst="curvedConnector2">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pic>
        <p:nvPicPr>
          <p:cNvPr id="54" name="Audio 53">
            <a:extLst>
              <a:ext uri="{FF2B5EF4-FFF2-40B4-BE49-F238E27FC236}">
                <a16:creationId xmlns:a16="http://schemas.microsoft.com/office/drawing/2014/main" id="{82D8FFB0-5577-B1CB-B6AD-670BAF4CB0C5}"/>
              </a:ext>
            </a:extLst>
          </p:cNvPr>
          <p:cNvPicPr>
            <a:picLocks noChangeAspect="1"/>
          </p:cNvPicPr>
          <p:nvPr>
            <a:audioFile r:link="rId3"/>
            <p:extLst>
              <p:ext uri="{DAA4B4D4-6D71-4841-9C94-3DE7FCFB9230}">
                <p14:media xmlns:p14="http://schemas.microsoft.com/office/powerpoint/2010/main" r:embed="rId2"/>
              </p:ext>
            </p:extLst>
          </p:nvPr>
        </p:nvPicPr>
        <p:blipFill>
          <a:blip r:embed="rId12"/>
          <a:stretch>
            <a:fillRect/>
          </a:stretch>
        </p:blipFill>
        <p:spPr>
          <a:xfrm>
            <a:off x="11226800" y="5892800"/>
            <a:ext cx="812800" cy="812800"/>
          </a:xfrm>
          <a:prstGeom prst="rect">
            <a:avLst/>
          </a:prstGeom>
        </p:spPr>
      </p:pic>
      <p:sp>
        <p:nvSpPr>
          <p:cNvPr id="55" name="Rectangle 54">
            <a:extLst>
              <a:ext uri="{FF2B5EF4-FFF2-40B4-BE49-F238E27FC236}">
                <a16:creationId xmlns:a16="http://schemas.microsoft.com/office/drawing/2014/main" id="{734D2588-0DC8-A46D-ABBA-918A619523C8}"/>
              </a:ext>
            </a:extLst>
          </p:cNvPr>
          <p:cNvSpPr/>
          <p:nvPr/>
        </p:nvSpPr>
        <p:spPr>
          <a:xfrm>
            <a:off x="242887" y="124035"/>
            <a:ext cx="3709169" cy="2890628"/>
          </a:xfrm>
          <a:prstGeom prst="rect">
            <a:avLst/>
          </a:prstGeom>
          <a:noFill/>
          <a:ln w="28575">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4059339980"/>
      </p:ext>
    </p:extLst>
  </p:cSld>
  <p:clrMapOvr>
    <a:masterClrMapping/>
  </p:clrMapOvr>
  <mc:AlternateContent xmlns:mc="http://schemas.openxmlformats.org/markup-compatibility/2006">
    <mc:Choice xmlns:p14="http://schemas.microsoft.com/office/powerpoint/2010/main" Requires="p14">
      <p:transition spd="slow" p14:dur="2000" advTm="24733"/>
    </mc:Choice>
    <mc:Fallback>
      <p:transition spd="slow" advTm="24733"/>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4"/>
                                        </p:tgtEl>
                                      </p:cBhvr>
                                    </p:cmd>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4"/>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6"/>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0"/>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40"/>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12"/>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22" presetClass="entr" presetSubtype="2" fill="hold" nodeType="clickEffect">
                                  <p:stCondLst>
                                    <p:cond delay="0"/>
                                  </p:stCondLst>
                                  <p:childTnLst>
                                    <p:set>
                                      <p:cBhvr>
                                        <p:cTn id="26" dur="1" fill="hold">
                                          <p:stCondLst>
                                            <p:cond delay="0"/>
                                          </p:stCondLst>
                                        </p:cTn>
                                        <p:tgtEl>
                                          <p:spTgt spid="19"/>
                                        </p:tgtEl>
                                        <p:attrNameLst>
                                          <p:attrName>style.visibility</p:attrName>
                                        </p:attrNameLst>
                                      </p:cBhvr>
                                      <p:to>
                                        <p:strVal val="visible"/>
                                      </p:to>
                                    </p:set>
                                    <p:animEffect transition="in" filter="wipe(right)">
                                      <p:cBhvr>
                                        <p:cTn id="27" dur="500"/>
                                        <p:tgtEl>
                                          <p:spTgt spid="19"/>
                                        </p:tgtEl>
                                      </p:cBhvr>
                                    </p:animEffect>
                                  </p:childTnLst>
                                </p:cTn>
                              </p:par>
                            </p:childTnLst>
                          </p:cTn>
                        </p:par>
                        <p:par>
                          <p:cTn id="28" fill="hold">
                            <p:stCondLst>
                              <p:cond delay="500"/>
                            </p:stCondLst>
                            <p:childTnLst>
                              <p:par>
                                <p:cTn id="29" presetID="22" presetClass="entr" presetSubtype="2" fill="hold" nodeType="afterEffect">
                                  <p:stCondLst>
                                    <p:cond delay="0"/>
                                  </p:stCondLst>
                                  <p:childTnLst>
                                    <p:set>
                                      <p:cBhvr>
                                        <p:cTn id="30" dur="1" fill="hold">
                                          <p:stCondLst>
                                            <p:cond delay="0"/>
                                          </p:stCondLst>
                                        </p:cTn>
                                        <p:tgtEl>
                                          <p:spTgt spid="26"/>
                                        </p:tgtEl>
                                        <p:attrNameLst>
                                          <p:attrName>style.visibility</p:attrName>
                                        </p:attrNameLst>
                                      </p:cBhvr>
                                      <p:to>
                                        <p:strVal val="visible"/>
                                      </p:to>
                                    </p:set>
                                    <p:animEffect transition="in" filter="wipe(right)">
                                      <p:cBhvr>
                                        <p:cTn id="31" dur="500"/>
                                        <p:tgtEl>
                                          <p:spTgt spid="26"/>
                                        </p:tgtEl>
                                      </p:cBhvr>
                                    </p:animEffect>
                                  </p:childTnLst>
                                </p:cTn>
                              </p:par>
                              <p:par>
                                <p:cTn id="32" presetID="1" presetClass="entr" presetSubtype="0" fill="hold" nodeType="withEffect">
                                  <p:stCondLst>
                                    <p:cond delay="0"/>
                                  </p:stCondLst>
                                  <p:childTnLst>
                                    <p:set>
                                      <p:cBhvr>
                                        <p:cTn id="33" dur="1" fill="hold">
                                          <p:stCondLst>
                                            <p:cond delay="0"/>
                                          </p:stCondLst>
                                        </p:cTn>
                                        <p:tgtEl>
                                          <p:spTgt spid="12">
                                            <p:txEl>
                                              <p:pRg st="0" end="0"/>
                                            </p:txEl>
                                          </p:spTgt>
                                        </p:tgtEl>
                                        <p:attrNameLst>
                                          <p:attrName>style.visibility</p:attrName>
                                        </p:attrNameLst>
                                      </p:cBhvr>
                                      <p:to>
                                        <p:strVal val="visible"/>
                                      </p:to>
                                    </p:set>
                                  </p:childTnLst>
                                </p:cTn>
                              </p:par>
                            </p:childTnLst>
                          </p:cTn>
                        </p:par>
                      </p:childTnLst>
                    </p:cTn>
                  </p:par>
                  <p:par>
                    <p:cTn id="34" fill="hold">
                      <p:stCondLst>
                        <p:cond delay="indefinite"/>
                      </p:stCondLst>
                      <p:childTnLst>
                        <p:par>
                          <p:cTn id="35" fill="hold">
                            <p:stCondLst>
                              <p:cond delay="0"/>
                            </p:stCondLst>
                            <p:childTnLst>
                              <p:par>
                                <p:cTn id="36" presetID="1" presetClass="exit" presetSubtype="0" fill="hold" grpId="1" nodeType="clickEffect">
                                  <p:stCondLst>
                                    <p:cond delay="0"/>
                                  </p:stCondLst>
                                  <p:childTnLst>
                                    <p:set>
                                      <p:cBhvr>
                                        <p:cTn id="37" dur="1" fill="hold">
                                          <p:stCondLst>
                                            <p:cond delay="0"/>
                                          </p:stCondLst>
                                        </p:cTn>
                                        <p:tgtEl>
                                          <p:spTgt spid="12">
                                            <p:txEl>
                                              <p:pRg st="0" end="0"/>
                                            </p:txEl>
                                          </p:spTgt>
                                        </p:tgtEl>
                                        <p:attrNameLst>
                                          <p:attrName>style.visibility</p:attrName>
                                        </p:attrNameLst>
                                      </p:cBhvr>
                                      <p:to>
                                        <p:strVal val="hidden"/>
                                      </p:to>
                                    </p:set>
                                  </p:childTnLst>
                                </p:cTn>
                              </p:par>
                              <p:par>
                                <p:cTn id="38" presetID="1" presetClass="entr" presetSubtype="0" fill="hold" grpId="0" nodeType="withEffect">
                                  <p:stCondLst>
                                    <p:cond delay="0"/>
                                  </p:stCondLst>
                                  <p:childTnLst>
                                    <p:set>
                                      <p:cBhvr>
                                        <p:cTn id="39" dur="1" fill="hold">
                                          <p:stCondLst>
                                            <p:cond delay="0"/>
                                          </p:stCondLst>
                                        </p:cTn>
                                        <p:tgtEl>
                                          <p:spTgt spid="16"/>
                                        </p:tgtEl>
                                        <p:attrNameLst>
                                          <p:attrName>style.visibility</p:attrName>
                                        </p:attrNameLst>
                                      </p:cBhvr>
                                      <p:to>
                                        <p:strVal val="visible"/>
                                      </p:to>
                                    </p:set>
                                  </p:childTnLst>
                                </p:cTn>
                              </p:par>
                              <p:par>
                                <p:cTn id="40" presetID="1" presetClass="entr" presetSubtype="0" fill="hold" nodeType="withEffect">
                                  <p:stCondLst>
                                    <p:cond delay="0"/>
                                  </p:stCondLst>
                                  <p:childTnLst>
                                    <p:set>
                                      <p:cBhvr>
                                        <p:cTn id="41" dur="1" fill="hold">
                                          <p:stCondLst>
                                            <p:cond delay="0"/>
                                          </p:stCondLst>
                                        </p:cTn>
                                        <p:tgtEl>
                                          <p:spTgt spid="27"/>
                                        </p:tgtEl>
                                        <p:attrNameLst>
                                          <p:attrName>style.visibility</p:attrName>
                                        </p:attrNameLst>
                                      </p:cBhvr>
                                      <p:to>
                                        <p:strVal val="visible"/>
                                      </p:to>
                                    </p:set>
                                  </p:childTnLst>
                                </p:cTn>
                              </p:par>
                              <p:par>
                                <p:cTn id="42" presetID="1" presetClass="exit" presetSubtype="0" fill="hold" grpId="1" nodeType="withEffect">
                                  <p:stCondLst>
                                    <p:cond delay="0"/>
                                  </p:stCondLst>
                                  <p:childTnLst>
                                    <p:set>
                                      <p:cBhvr>
                                        <p:cTn id="43" dur="1" fill="hold">
                                          <p:stCondLst>
                                            <p:cond delay="0"/>
                                          </p:stCondLst>
                                        </p:cTn>
                                        <p:tgtEl>
                                          <p:spTgt spid="14"/>
                                        </p:tgtEl>
                                        <p:attrNameLst>
                                          <p:attrName>style.visibility</p:attrName>
                                        </p:attrNameLst>
                                      </p:cBhvr>
                                      <p:to>
                                        <p:strVal val="hidden"/>
                                      </p:to>
                                    </p:set>
                                  </p:childTnLst>
                                </p:cTn>
                              </p:par>
                              <p:par>
                                <p:cTn id="44" presetID="1" presetClass="entr" presetSubtype="0" fill="hold" grpId="0" nodeType="withEffect">
                                  <p:stCondLst>
                                    <p:cond delay="0"/>
                                  </p:stCondLst>
                                  <p:childTnLst>
                                    <p:set>
                                      <p:cBhvr>
                                        <p:cTn id="45" dur="1" fill="hold">
                                          <p:stCondLst>
                                            <p:cond delay="0"/>
                                          </p:stCondLst>
                                        </p:cTn>
                                        <p:tgtEl>
                                          <p:spTgt spid="17"/>
                                        </p:tgtEl>
                                        <p:attrNameLst>
                                          <p:attrName>style.visibility</p:attrName>
                                        </p:attrNameLst>
                                      </p:cBhvr>
                                      <p:to>
                                        <p:strVal val="visible"/>
                                      </p:to>
                                    </p:set>
                                  </p:childTnLst>
                                </p:cTn>
                              </p:par>
                              <p:par>
                                <p:cTn id="46" presetID="1" presetClass="entr" presetSubtype="0" fill="hold" grpId="0" nodeType="withEffect">
                                  <p:stCondLst>
                                    <p:cond delay="0"/>
                                  </p:stCondLst>
                                  <p:childTnLst>
                                    <p:set>
                                      <p:cBhvr>
                                        <p:cTn id="47" dur="1" fill="hold">
                                          <p:stCondLst>
                                            <p:cond delay="0"/>
                                          </p:stCondLst>
                                        </p:cTn>
                                        <p:tgtEl>
                                          <p:spTgt spid="5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48" fill="hold" display="0">
                  <p:stCondLst>
                    <p:cond delay="indefinite"/>
                  </p:stCondLst>
                  <p:endCondLst>
                    <p:cond evt="onStopAudio" delay="0">
                      <p:tgtEl>
                        <p:sldTgt/>
                      </p:tgtEl>
                    </p:cond>
                  </p:endCondLst>
                </p:cTn>
                <p:tgtEl>
                  <p:spTgt spid="54"/>
                </p:tgtEl>
              </p:cMediaNode>
            </p:audio>
          </p:childTnLst>
        </p:cTn>
      </p:par>
    </p:tnLst>
    <p:bldLst>
      <p:bldP spid="5" grpId="0" animBg="1"/>
      <p:bldP spid="12" grpId="0"/>
      <p:bldP spid="12" grpId="1" build="allAtOnce"/>
      <p:bldP spid="14" grpId="0"/>
      <p:bldP spid="14" grpId="1"/>
      <p:bldP spid="16" grpId="0"/>
      <p:bldP spid="17" grpId="0" animBg="1"/>
      <p:bldP spid="40" grpId="0"/>
      <p:bldP spid="55"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Graphic 2">
            <a:extLst>
              <a:ext uri="{FF2B5EF4-FFF2-40B4-BE49-F238E27FC236}">
                <a16:creationId xmlns:a16="http://schemas.microsoft.com/office/drawing/2014/main" id="{75B4088C-5FFA-7194-8BD2-CDF04E2E70A0}"/>
              </a:ext>
            </a:extLst>
          </p:cNvPr>
          <p:cNvPicPr>
            <a:picLocks noChangeAspect="1"/>
          </p:cNvPicPr>
          <p:nvPr/>
        </p:nvPicPr>
        <p:blipFill rotWithShape="1">
          <a:blip r:embed="rId5">
            <a:extLst>
              <a:ext uri="{28A0092B-C50C-407E-A947-70E740481C1C}">
                <a14:useLocalDpi xmlns:a14="http://schemas.microsoft.com/office/drawing/2010/main" val="0"/>
              </a:ext>
            </a:extLst>
          </a:blip>
          <a:srcRect l="17929" t="17553" r="11078" b="8603"/>
          <a:stretch/>
        </p:blipFill>
        <p:spPr>
          <a:xfrm>
            <a:off x="7173886" y="1965245"/>
            <a:ext cx="3406008" cy="3542755"/>
          </a:xfrm>
          <a:prstGeom prst="rect">
            <a:avLst/>
          </a:prstGeom>
        </p:spPr>
      </p:pic>
      <p:pic>
        <p:nvPicPr>
          <p:cNvPr id="4" name="Picture 3" descr="A picture containing outdoor object, fireworks, dark, night sky&#10;&#10;Description automatically generated">
            <a:extLst>
              <a:ext uri="{FF2B5EF4-FFF2-40B4-BE49-F238E27FC236}">
                <a16:creationId xmlns:a16="http://schemas.microsoft.com/office/drawing/2014/main" id="{7AF9FA4F-960F-AD48-49AC-A1C3323AEFDB}"/>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437022" y="1295088"/>
            <a:ext cx="4762500" cy="4762500"/>
          </a:xfrm>
          <a:prstGeom prst="rect">
            <a:avLst/>
          </a:prstGeom>
        </p:spPr>
      </p:pic>
      <p:sp>
        <p:nvSpPr>
          <p:cNvPr id="2" name="Trapezoid 1">
            <a:extLst>
              <a:ext uri="{FF2B5EF4-FFF2-40B4-BE49-F238E27FC236}">
                <a16:creationId xmlns:a16="http://schemas.microsoft.com/office/drawing/2014/main" id="{3963C53D-CB02-9748-C5DD-31B46E4A2102}"/>
              </a:ext>
            </a:extLst>
          </p:cNvPr>
          <p:cNvSpPr/>
          <p:nvPr/>
        </p:nvSpPr>
        <p:spPr>
          <a:xfrm rot="15577514">
            <a:off x="4193317" y="1843575"/>
            <a:ext cx="1792203" cy="4798088"/>
          </a:xfrm>
          <a:prstGeom prst="trapezoid">
            <a:avLst/>
          </a:prstGeom>
          <a:gradFill>
            <a:gsLst>
              <a:gs pos="0">
                <a:schemeClr val="accent1">
                  <a:lumMod val="5000"/>
                  <a:lumOff val="95000"/>
                </a:schemeClr>
              </a:gs>
              <a:gs pos="99468">
                <a:srgbClr val="FEFFFF"/>
              </a:gs>
              <a:gs pos="98937">
                <a:srgbClr val="FDFEFF"/>
              </a:gs>
              <a:gs pos="69000">
                <a:srgbClr val="FAFCFE"/>
              </a:gs>
              <a:gs pos="64000">
                <a:srgbClr val="F5F8FC"/>
              </a:gs>
              <a:gs pos="53000">
                <a:srgbClr val="EAF0F9"/>
              </a:gs>
              <a:gs pos="43000">
                <a:srgbClr val="D5E0F2"/>
              </a:gs>
              <a:gs pos="71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2" descr="Subaru Telescope - Universe - Science - Paper Craft - Canon Creative Park |  Телескоп, Бумага, Здания">
            <a:extLst>
              <a:ext uri="{FF2B5EF4-FFF2-40B4-BE49-F238E27FC236}">
                <a16:creationId xmlns:a16="http://schemas.microsoft.com/office/drawing/2014/main" id="{EF3519D2-D770-632A-735F-81D5B408FAFA}"/>
              </a:ext>
            </a:extLst>
          </p:cNvPr>
          <p:cNvPicPr>
            <a:picLocks noChangeAspect="1" noChangeArrowheads="1"/>
          </p:cNvPicPr>
          <p:nvPr/>
        </p:nvPicPr>
        <p:blipFill>
          <a:blip r:embed="rId7">
            <a:extLst>
              <a:ext uri="{BEBA8EAE-BF5A-486C-A8C5-ECC9F3942E4B}">
                <a14:imgProps xmlns:a14="http://schemas.microsoft.com/office/drawing/2010/main">
                  <a14:imgLayer r:embed="rId8">
                    <a14:imgEffect>
                      <a14:backgroundRemoval t="2273" b="95779" l="9903" r="89773">
                        <a14:foregroundMark x1="30519" y1="8117" x2="61526" y2="8117"/>
                        <a14:foregroundMark x1="61526" y1="8117" x2="62338" y2="9253"/>
                        <a14:foregroundMark x1="31818" y1="4870" x2="49026" y2="9903"/>
                        <a14:foregroundMark x1="33766" y1="2273" x2="40747" y2="8117"/>
                        <a14:foregroundMark x1="22890" y1="62175" x2="13961" y2="90584"/>
                        <a14:foregroundMark x1="13961" y1="90584" x2="47078" y2="91721"/>
                        <a14:foregroundMark x1="47078" y1="91721" x2="81656" y2="84903"/>
                        <a14:foregroundMark x1="81656" y1="84903" x2="48539" y2="76786"/>
                        <a14:foregroundMark x1="48539" y1="76786" x2="43344" y2="87013"/>
                        <a14:foregroundMark x1="42695" y1="93344" x2="73377" y2="95779"/>
                        <a14:foregroundMark x1="73377" y1="95779" x2="78247" y2="93344"/>
                        <a14:foregroundMark x1="85227" y1="63474" x2="89123" y2="63474"/>
                      </a14:backgroundRemoval>
                    </a14:imgEffect>
                  </a14:imgLayer>
                </a14:imgProps>
              </a:ext>
              <a:ext uri="{28A0092B-C50C-407E-A947-70E740481C1C}">
                <a14:useLocalDpi xmlns:a14="http://schemas.microsoft.com/office/drawing/2010/main" val="0"/>
              </a:ext>
            </a:extLst>
          </a:blip>
          <a:srcRect/>
          <a:stretch>
            <a:fillRect/>
          </a:stretch>
        </p:blipFill>
        <p:spPr bwMode="auto">
          <a:xfrm>
            <a:off x="992478" y="3838168"/>
            <a:ext cx="2142482" cy="2142482"/>
          </a:xfrm>
          <a:prstGeom prst="rect">
            <a:avLst/>
          </a:prstGeom>
          <a:noFill/>
          <a:extLst>
            <a:ext uri="{909E8E84-426E-40DD-AFC4-6F175D3DCCD1}">
              <a14:hiddenFill xmlns:a14="http://schemas.microsoft.com/office/drawing/2010/main">
                <a:solidFill>
                  <a:srgbClr val="FFFFFF"/>
                </a:solidFill>
              </a14:hiddenFill>
            </a:ext>
          </a:extLst>
        </p:spPr>
      </p:pic>
      <p:sp>
        <p:nvSpPr>
          <p:cNvPr id="12" name="TextBox 11">
            <a:extLst>
              <a:ext uri="{FF2B5EF4-FFF2-40B4-BE49-F238E27FC236}">
                <a16:creationId xmlns:a16="http://schemas.microsoft.com/office/drawing/2014/main" id="{916CE3A9-96D1-42E4-A72E-9EB090228CA5}"/>
              </a:ext>
            </a:extLst>
          </p:cNvPr>
          <p:cNvSpPr txBox="1"/>
          <p:nvPr/>
        </p:nvSpPr>
        <p:spPr>
          <a:xfrm>
            <a:off x="7634733" y="1575134"/>
            <a:ext cx="2620705" cy="523220"/>
          </a:xfrm>
          <a:prstGeom prst="rect">
            <a:avLst/>
          </a:prstGeom>
          <a:noFill/>
        </p:spPr>
        <p:txBody>
          <a:bodyPr wrap="square">
            <a:spAutoFit/>
          </a:bodyPr>
          <a:lstStyle/>
          <a:p>
            <a:pPr algn="ctr"/>
            <a:r>
              <a:rPr lang="en-US" sz="2800" b="1" dirty="0">
                <a:solidFill>
                  <a:srgbClr val="FF0000"/>
                </a:solidFill>
              </a:rPr>
              <a:t>Light Sources</a:t>
            </a:r>
            <a:endParaRPr lang="en-US" sz="2800" dirty="0">
              <a:solidFill>
                <a:srgbClr val="FF0000"/>
              </a:solidFill>
            </a:endParaRPr>
          </a:p>
        </p:txBody>
      </p:sp>
      <p:pic>
        <p:nvPicPr>
          <p:cNvPr id="16" name="Picture 15">
            <a:extLst>
              <a:ext uri="{FF2B5EF4-FFF2-40B4-BE49-F238E27FC236}">
                <a16:creationId xmlns:a16="http://schemas.microsoft.com/office/drawing/2014/main" id="{EF71046E-3165-99FE-2261-10140321C06E}"/>
              </a:ext>
            </a:extLst>
          </p:cNvPr>
          <p:cNvPicPr>
            <a:picLocks noChangeAspect="1"/>
          </p:cNvPicPr>
          <p:nvPr/>
        </p:nvPicPr>
        <p:blipFill>
          <a:blip r:embed="rId9">
            <a:extLst>
              <a:ext uri="{28A0092B-C50C-407E-A947-70E740481C1C}">
                <a14:useLocalDpi xmlns:a14="http://schemas.microsoft.com/office/drawing/2010/main" val="0"/>
              </a:ext>
            </a:extLst>
          </a:blip>
          <a:srcRect/>
          <a:stretch/>
        </p:blipFill>
        <p:spPr>
          <a:xfrm>
            <a:off x="931916" y="851804"/>
            <a:ext cx="2263605" cy="2270746"/>
          </a:xfrm>
          <a:prstGeom prst="rect">
            <a:avLst/>
          </a:prstGeom>
        </p:spPr>
      </p:pic>
      <p:sp>
        <p:nvSpPr>
          <p:cNvPr id="9" name="TextBox 8">
            <a:extLst>
              <a:ext uri="{FF2B5EF4-FFF2-40B4-BE49-F238E27FC236}">
                <a16:creationId xmlns:a16="http://schemas.microsoft.com/office/drawing/2014/main" id="{CB134FA3-EC06-6143-B97F-42F8E43EF628}"/>
              </a:ext>
            </a:extLst>
          </p:cNvPr>
          <p:cNvSpPr txBox="1"/>
          <p:nvPr/>
        </p:nvSpPr>
        <p:spPr>
          <a:xfrm>
            <a:off x="191160" y="124035"/>
            <a:ext cx="3760897" cy="954107"/>
          </a:xfrm>
          <a:prstGeom prst="rect">
            <a:avLst/>
          </a:prstGeom>
          <a:noFill/>
        </p:spPr>
        <p:txBody>
          <a:bodyPr wrap="square">
            <a:spAutoFit/>
          </a:bodyPr>
          <a:lstStyle/>
          <a:p>
            <a:pPr algn="ctr"/>
            <a:r>
              <a:rPr lang="en-US" sz="2800" b="1" dirty="0"/>
              <a:t>Image Measurements</a:t>
            </a:r>
          </a:p>
          <a:p>
            <a:pPr algn="ctr"/>
            <a:r>
              <a:rPr lang="en-US" sz="2800" b="1" dirty="0"/>
              <a:t>(No Refraction)</a:t>
            </a:r>
            <a:endParaRPr lang="en-US" sz="2800" dirty="0"/>
          </a:p>
        </p:txBody>
      </p:sp>
      <p:sp>
        <p:nvSpPr>
          <p:cNvPr id="17" name="Rectangle 16">
            <a:extLst>
              <a:ext uri="{FF2B5EF4-FFF2-40B4-BE49-F238E27FC236}">
                <a16:creationId xmlns:a16="http://schemas.microsoft.com/office/drawing/2014/main" id="{BE402DDE-40F3-1D08-5240-6D05043221F7}"/>
              </a:ext>
            </a:extLst>
          </p:cNvPr>
          <p:cNvSpPr/>
          <p:nvPr/>
        </p:nvSpPr>
        <p:spPr>
          <a:xfrm>
            <a:off x="242887" y="124035"/>
            <a:ext cx="3709169" cy="2890628"/>
          </a:xfrm>
          <a:prstGeom prst="rect">
            <a:avLst/>
          </a:prstGeom>
          <a:noFill/>
          <a:ln w="28575">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Arrow: Up 16">
            <a:extLst>
              <a:ext uri="{FF2B5EF4-FFF2-40B4-BE49-F238E27FC236}">
                <a16:creationId xmlns:a16="http://schemas.microsoft.com/office/drawing/2014/main" id="{86B1721A-D82D-5F6B-175C-A918C5E9564E}"/>
              </a:ext>
            </a:extLst>
          </p:cNvPr>
          <p:cNvSpPr/>
          <p:nvPr/>
        </p:nvSpPr>
        <p:spPr>
          <a:xfrm>
            <a:off x="1887980" y="3092804"/>
            <a:ext cx="367259" cy="594776"/>
          </a:xfrm>
          <a:prstGeom prst="upArrow">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cxnSp>
        <p:nvCxnSpPr>
          <p:cNvPr id="19" name="Straight Arrow Connector 18">
            <a:extLst>
              <a:ext uri="{FF2B5EF4-FFF2-40B4-BE49-F238E27FC236}">
                <a16:creationId xmlns:a16="http://schemas.microsoft.com/office/drawing/2014/main" id="{209EFC0E-3A07-7F7C-CA79-C97338394908}"/>
              </a:ext>
            </a:extLst>
          </p:cNvPr>
          <p:cNvCxnSpPr>
            <a:cxnSpLocks/>
          </p:cNvCxnSpPr>
          <p:nvPr/>
        </p:nvCxnSpPr>
        <p:spPr>
          <a:xfrm flipH="1">
            <a:off x="3450431" y="3014663"/>
            <a:ext cx="5993607" cy="1328737"/>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20" name="Straight Arrow Connector 19">
            <a:extLst>
              <a:ext uri="{FF2B5EF4-FFF2-40B4-BE49-F238E27FC236}">
                <a16:creationId xmlns:a16="http://schemas.microsoft.com/office/drawing/2014/main" id="{0ACCE62F-E3C0-1503-6771-698ABE2E9604}"/>
              </a:ext>
            </a:extLst>
          </p:cNvPr>
          <p:cNvCxnSpPr>
            <a:cxnSpLocks/>
          </p:cNvCxnSpPr>
          <p:nvPr/>
        </p:nvCxnSpPr>
        <p:spPr>
          <a:xfrm flipH="1">
            <a:off x="3450431" y="3621881"/>
            <a:ext cx="6173348" cy="1026827"/>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pic>
        <p:nvPicPr>
          <p:cNvPr id="34" name="Audio 33">
            <a:extLst>
              <a:ext uri="{FF2B5EF4-FFF2-40B4-BE49-F238E27FC236}">
                <a16:creationId xmlns:a16="http://schemas.microsoft.com/office/drawing/2014/main" id="{03A4F3DF-DC6A-C0A2-9AE1-67B8BF962812}"/>
              </a:ext>
            </a:extLst>
          </p:cNvPr>
          <p:cNvPicPr>
            <a:picLocks noChangeAspect="1"/>
          </p:cNvPicPr>
          <p:nvPr>
            <a:audioFile r:link="rId2"/>
            <p:extLst>
              <p:ext uri="{DAA4B4D4-6D71-4841-9C94-3DE7FCFB9230}">
                <p14:media xmlns:p14="http://schemas.microsoft.com/office/powerpoint/2010/main" r:embed="rId1"/>
              </p:ext>
            </p:extLst>
          </p:nvPr>
        </p:nvPicPr>
        <p:blipFill>
          <a:blip r:embed="rId10"/>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449708370"/>
      </p:ext>
    </p:extLst>
  </p:cSld>
  <p:clrMapOvr>
    <a:masterClrMapping/>
  </p:clrMapOvr>
  <mc:AlternateContent xmlns:mc="http://schemas.openxmlformats.org/markup-compatibility/2006">
    <mc:Choice xmlns:p14="http://schemas.microsoft.com/office/powerpoint/2010/main" Requires="p14">
      <p:transition spd="slow" p14:dur="2000" advTm="8033"/>
    </mc:Choice>
    <mc:Fallback>
      <p:transition spd="slow" advTm="8033"/>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34"/>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rapezoid 1">
            <a:extLst>
              <a:ext uri="{FF2B5EF4-FFF2-40B4-BE49-F238E27FC236}">
                <a16:creationId xmlns:a16="http://schemas.microsoft.com/office/drawing/2014/main" id="{3963C53D-CB02-9748-C5DD-31B46E4A2102}"/>
              </a:ext>
            </a:extLst>
          </p:cNvPr>
          <p:cNvSpPr/>
          <p:nvPr/>
        </p:nvSpPr>
        <p:spPr>
          <a:xfrm rot="15577514">
            <a:off x="4193317" y="1843575"/>
            <a:ext cx="1792203" cy="4798088"/>
          </a:xfrm>
          <a:prstGeom prst="trapezoid">
            <a:avLst/>
          </a:prstGeom>
          <a:gradFill>
            <a:gsLst>
              <a:gs pos="0">
                <a:schemeClr val="accent1">
                  <a:lumMod val="5000"/>
                  <a:lumOff val="95000"/>
                </a:schemeClr>
              </a:gs>
              <a:gs pos="99468">
                <a:srgbClr val="FEFFFF"/>
              </a:gs>
              <a:gs pos="98937">
                <a:srgbClr val="FDFEFF"/>
              </a:gs>
              <a:gs pos="69000">
                <a:srgbClr val="FAFCFE"/>
              </a:gs>
              <a:gs pos="64000">
                <a:srgbClr val="F5F8FC"/>
              </a:gs>
              <a:gs pos="53000">
                <a:srgbClr val="EAF0F9"/>
              </a:gs>
              <a:gs pos="43000">
                <a:srgbClr val="D5E0F2"/>
              </a:gs>
              <a:gs pos="71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Graphic 2">
            <a:extLst>
              <a:ext uri="{FF2B5EF4-FFF2-40B4-BE49-F238E27FC236}">
                <a16:creationId xmlns:a16="http://schemas.microsoft.com/office/drawing/2014/main" id="{B25ECB05-D055-0A17-CCDA-8FA0467498D9}"/>
              </a:ext>
            </a:extLst>
          </p:cNvPr>
          <p:cNvPicPr>
            <a:picLocks noChangeAspect="1"/>
          </p:cNvPicPr>
          <p:nvPr/>
        </p:nvPicPr>
        <p:blipFill rotWithShape="1">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l="23333" t="27591" r="14683" b="12315"/>
          <a:stretch/>
        </p:blipFill>
        <p:spPr>
          <a:xfrm>
            <a:off x="7173886" y="2073600"/>
            <a:ext cx="3542400" cy="3434400"/>
          </a:xfrm>
          <a:prstGeom prst="rect">
            <a:avLst/>
          </a:prstGeom>
        </p:spPr>
      </p:pic>
      <p:pic>
        <p:nvPicPr>
          <p:cNvPr id="4" name="Picture 3" descr="A picture containing outdoor object, fireworks, dark, night sky&#10;&#10;Description automatically generated">
            <a:extLst>
              <a:ext uri="{FF2B5EF4-FFF2-40B4-BE49-F238E27FC236}">
                <a16:creationId xmlns:a16="http://schemas.microsoft.com/office/drawing/2014/main" id="{7AF9FA4F-960F-AD48-49AC-A1C3323AEFDB}"/>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437022" y="1295088"/>
            <a:ext cx="4762500" cy="4762500"/>
          </a:xfrm>
          <a:prstGeom prst="rect">
            <a:avLst/>
          </a:prstGeom>
        </p:spPr>
      </p:pic>
      <p:pic>
        <p:nvPicPr>
          <p:cNvPr id="5" name="Picture 2" descr="Subaru Telescope - Universe - Science - Paper Craft - Canon Creative Park |  Телескоп, Бумага, Здания">
            <a:extLst>
              <a:ext uri="{FF2B5EF4-FFF2-40B4-BE49-F238E27FC236}">
                <a16:creationId xmlns:a16="http://schemas.microsoft.com/office/drawing/2014/main" id="{EF3519D2-D770-632A-735F-81D5B408FAFA}"/>
              </a:ext>
            </a:extLst>
          </p:cNvPr>
          <p:cNvPicPr>
            <a:picLocks noChangeAspect="1" noChangeArrowheads="1"/>
          </p:cNvPicPr>
          <p:nvPr/>
        </p:nvPicPr>
        <p:blipFill>
          <a:blip r:embed="rId8">
            <a:extLst>
              <a:ext uri="{BEBA8EAE-BF5A-486C-A8C5-ECC9F3942E4B}">
                <a14:imgProps xmlns:a14="http://schemas.microsoft.com/office/drawing/2010/main">
                  <a14:imgLayer r:embed="rId9">
                    <a14:imgEffect>
                      <a14:backgroundRemoval t="2273" b="95779" l="9903" r="89773">
                        <a14:foregroundMark x1="30519" y1="8117" x2="61526" y2="8117"/>
                        <a14:foregroundMark x1="61526" y1="8117" x2="62338" y2="9253"/>
                        <a14:foregroundMark x1="31818" y1="4870" x2="49026" y2="9903"/>
                        <a14:foregroundMark x1="33766" y1="2273" x2="40747" y2="8117"/>
                        <a14:foregroundMark x1="22890" y1="62175" x2="13961" y2="90584"/>
                        <a14:foregroundMark x1="13961" y1="90584" x2="47078" y2="91721"/>
                        <a14:foregroundMark x1="47078" y1="91721" x2="81656" y2="84903"/>
                        <a14:foregroundMark x1="81656" y1="84903" x2="48539" y2="76786"/>
                        <a14:foregroundMark x1="48539" y1="76786" x2="43344" y2="87013"/>
                        <a14:foregroundMark x1="42695" y1="93344" x2="73377" y2="95779"/>
                        <a14:foregroundMark x1="73377" y1="95779" x2="78247" y2="93344"/>
                        <a14:foregroundMark x1="85227" y1="63474" x2="89123" y2="63474"/>
                      </a14:backgroundRemoval>
                    </a14:imgEffect>
                  </a14:imgLayer>
                </a14:imgProps>
              </a:ext>
              <a:ext uri="{28A0092B-C50C-407E-A947-70E740481C1C}">
                <a14:useLocalDpi xmlns:a14="http://schemas.microsoft.com/office/drawing/2010/main" val="0"/>
              </a:ext>
            </a:extLst>
          </a:blip>
          <a:srcRect/>
          <a:stretch>
            <a:fillRect/>
          </a:stretch>
        </p:blipFill>
        <p:spPr bwMode="auto">
          <a:xfrm>
            <a:off x="992478" y="3838168"/>
            <a:ext cx="2142482" cy="2142482"/>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a:extLst>
              <a:ext uri="{FF2B5EF4-FFF2-40B4-BE49-F238E27FC236}">
                <a16:creationId xmlns:a16="http://schemas.microsoft.com/office/drawing/2014/main" id="{56DB74B2-3273-5553-E489-5CF615D069F4}"/>
              </a:ext>
            </a:extLst>
          </p:cNvPr>
          <p:cNvSpPr txBox="1"/>
          <p:nvPr/>
        </p:nvSpPr>
        <p:spPr>
          <a:xfrm>
            <a:off x="6848833" y="5483246"/>
            <a:ext cx="4192506" cy="523220"/>
          </a:xfrm>
          <a:prstGeom prst="rect">
            <a:avLst/>
          </a:prstGeom>
          <a:noFill/>
        </p:spPr>
        <p:txBody>
          <a:bodyPr wrap="square">
            <a:spAutoFit/>
          </a:bodyPr>
          <a:lstStyle/>
          <a:p>
            <a:pPr algn="ctr"/>
            <a:r>
              <a:rPr lang="en-US" sz="2800" b="1" dirty="0">
                <a:solidFill>
                  <a:srgbClr val="FF0000"/>
                </a:solidFill>
              </a:rPr>
              <a:t>(exaggerated curvature)</a:t>
            </a:r>
            <a:endParaRPr lang="en-US" sz="2800" dirty="0">
              <a:solidFill>
                <a:srgbClr val="FF0000"/>
              </a:solidFill>
            </a:endParaRPr>
          </a:p>
        </p:txBody>
      </p:sp>
      <p:cxnSp>
        <p:nvCxnSpPr>
          <p:cNvPr id="11" name="Connector: Curved 18">
            <a:extLst>
              <a:ext uri="{FF2B5EF4-FFF2-40B4-BE49-F238E27FC236}">
                <a16:creationId xmlns:a16="http://schemas.microsoft.com/office/drawing/2014/main" id="{B4BE4C7B-7944-4F45-FD61-EB5CE1C68B2C}"/>
              </a:ext>
            </a:extLst>
          </p:cNvPr>
          <p:cNvCxnSpPr>
            <a:cxnSpLocks/>
          </p:cNvCxnSpPr>
          <p:nvPr/>
        </p:nvCxnSpPr>
        <p:spPr>
          <a:xfrm rot="5400000">
            <a:off x="5808377" y="976401"/>
            <a:ext cx="1257295" cy="6441715"/>
          </a:xfrm>
          <a:prstGeom prst="curvedConnector2">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2" name="TextBox 11">
            <a:extLst>
              <a:ext uri="{FF2B5EF4-FFF2-40B4-BE49-F238E27FC236}">
                <a16:creationId xmlns:a16="http://schemas.microsoft.com/office/drawing/2014/main" id="{916CE3A9-96D1-42E4-A72E-9EB090228CA5}"/>
              </a:ext>
            </a:extLst>
          </p:cNvPr>
          <p:cNvSpPr txBox="1"/>
          <p:nvPr/>
        </p:nvSpPr>
        <p:spPr>
          <a:xfrm>
            <a:off x="7634733" y="1575134"/>
            <a:ext cx="2620705" cy="523220"/>
          </a:xfrm>
          <a:prstGeom prst="rect">
            <a:avLst/>
          </a:prstGeom>
          <a:noFill/>
        </p:spPr>
        <p:txBody>
          <a:bodyPr wrap="square">
            <a:spAutoFit/>
          </a:bodyPr>
          <a:lstStyle/>
          <a:p>
            <a:pPr algn="ctr"/>
            <a:r>
              <a:rPr lang="en-US" sz="2800" b="1" dirty="0">
                <a:solidFill>
                  <a:srgbClr val="FF0000"/>
                </a:solidFill>
              </a:rPr>
              <a:t>Light Sources</a:t>
            </a:r>
            <a:endParaRPr lang="en-US" sz="2800" dirty="0">
              <a:solidFill>
                <a:srgbClr val="FF0000"/>
              </a:solidFill>
            </a:endParaRPr>
          </a:p>
        </p:txBody>
      </p:sp>
      <p:cxnSp>
        <p:nvCxnSpPr>
          <p:cNvPr id="13" name="Connector: Curved 25">
            <a:extLst>
              <a:ext uri="{FF2B5EF4-FFF2-40B4-BE49-F238E27FC236}">
                <a16:creationId xmlns:a16="http://schemas.microsoft.com/office/drawing/2014/main" id="{66FC7375-F6E3-279C-DF46-2EB00293BCE8}"/>
              </a:ext>
            </a:extLst>
          </p:cNvPr>
          <p:cNvCxnSpPr>
            <a:cxnSpLocks/>
          </p:cNvCxnSpPr>
          <p:nvPr/>
        </p:nvCxnSpPr>
        <p:spPr>
          <a:xfrm rot="14580000" flipV="1">
            <a:off x="5728213" y="652931"/>
            <a:ext cx="1255926" cy="6275736"/>
          </a:xfrm>
          <a:prstGeom prst="curvedConnector2">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pic>
        <p:nvPicPr>
          <p:cNvPr id="16" name="Picture 15">
            <a:extLst>
              <a:ext uri="{FF2B5EF4-FFF2-40B4-BE49-F238E27FC236}">
                <a16:creationId xmlns:a16="http://schemas.microsoft.com/office/drawing/2014/main" id="{EF71046E-3165-99FE-2261-10140321C06E}"/>
              </a:ext>
            </a:extLst>
          </p:cNvPr>
          <p:cNvPicPr>
            <a:picLocks noChangeAspect="1"/>
          </p:cNvPicPr>
          <p:nvPr/>
        </p:nvPicPr>
        <p:blipFill>
          <a:blip r:embed="rId10">
            <a:extLst>
              <a:ext uri="{28A0092B-C50C-407E-A947-70E740481C1C}">
                <a14:useLocalDpi xmlns:a14="http://schemas.microsoft.com/office/drawing/2010/main" val="0"/>
              </a:ext>
            </a:extLst>
          </a:blip>
          <a:srcRect/>
          <a:stretch/>
        </p:blipFill>
        <p:spPr>
          <a:xfrm>
            <a:off x="931916" y="851815"/>
            <a:ext cx="2263605" cy="2270723"/>
          </a:xfrm>
          <a:prstGeom prst="rect">
            <a:avLst/>
          </a:prstGeom>
        </p:spPr>
      </p:pic>
      <p:sp>
        <p:nvSpPr>
          <p:cNvPr id="9" name="TextBox 8">
            <a:extLst>
              <a:ext uri="{FF2B5EF4-FFF2-40B4-BE49-F238E27FC236}">
                <a16:creationId xmlns:a16="http://schemas.microsoft.com/office/drawing/2014/main" id="{CB134FA3-EC06-6143-B97F-42F8E43EF628}"/>
              </a:ext>
            </a:extLst>
          </p:cNvPr>
          <p:cNvSpPr txBox="1"/>
          <p:nvPr/>
        </p:nvSpPr>
        <p:spPr>
          <a:xfrm>
            <a:off x="191160" y="124035"/>
            <a:ext cx="3760897" cy="954107"/>
          </a:xfrm>
          <a:prstGeom prst="rect">
            <a:avLst/>
          </a:prstGeom>
          <a:noFill/>
        </p:spPr>
        <p:txBody>
          <a:bodyPr wrap="square">
            <a:spAutoFit/>
          </a:bodyPr>
          <a:lstStyle/>
          <a:p>
            <a:pPr algn="ctr"/>
            <a:r>
              <a:rPr lang="en-US" sz="2800" b="1" dirty="0"/>
              <a:t>Image Measurements</a:t>
            </a:r>
          </a:p>
          <a:p>
            <a:pPr algn="ctr"/>
            <a:r>
              <a:rPr lang="en-US" sz="2800" b="1" dirty="0"/>
              <a:t>(Refracted)</a:t>
            </a:r>
            <a:endParaRPr lang="en-US" sz="2800" dirty="0"/>
          </a:p>
        </p:txBody>
      </p:sp>
      <p:sp>
        <p:nvSpPr>
          <p:cNvPr id="7" name="Rectangle 6">
            <a:extLst>
              <a:ext uri="{FF2B5EF4-FFF2-40B4-BE49-F238E27FC236}">
                <a16:creationId xmlns:a16="http://schemas.microsoft.com/office/drawing/2014/main" id="{53C92AB4-1D8B-C3A2-68F3-A00607B22389}"/>
              </a:ext>
            </a:extLst>
          </p:cNvPr>
          <p:cNvSpPr/>
          <p:nvPr/>
        </p:nvSpPr>
        <p:spPr>
          <a:xfrm>
            <a:off x="242887" y="124035"/>
            <a:ext cx="3709169" cy="2890628"/>
          </a:xfrm>
          <a:prstGeom prst="rect">
            <a:avLst/>
          </a:prstGeom>
          <a:noFill/>
          <a:ln w="28575">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5" name="Audio 14">
            <a:extLst>
              <a:ext uri="{FF2B5EF4-FFF2-40B4-BE49-F238E27FC236}">
                <a16:creationId xmlns:a16="http://schemas.microsoft.com/office/drawing/2014/main" id="{03326EEA-65F0-3751-CC32-1B5293854F0E}"/>
              </a:ext>
            </a:extLst>
          </p:cNvPr>
          <p:cNvPicPr>
            <a:picLocks noChangeAspect="1"/>
          </p:cNvPicPr>
          <p:nvPr>
            <a:audioFile r:link="rId2"/>
            <p:extLst>
              <p:ext uri="{DAA4B4D4-6D71-4841-9C94-3DE7FCFB9230}">
                <p14:media xmlns:p14="http://schemas.microsoft.com/office/powerpoint/2010/main" r:embed="rId1"/>
              </p:ext>
            </p:extLst>
          </p:nvPr>
        </p:nvPicPr>
        <p:blipFill>
          <a:blip r:embed="rId11"/>
          <a:stretch>
            <a:fillRect/>
          </a:stretch>
        </p:blipFill>
        <p:spPr>
          <a:xfrm>
            <a:off x="11226800" y="5892800"/>
            <a:ext cx="812800" cy="812800"/>
          </a:xfrm>
          <a:prstGeom prst="rect">
            <a:avLst/>
          </a:prstGeom>
        </p:spPr>
      </p:pic>
      <p:sp>
        <p:nvSpPr>
          <p:cNvPr id="10" name="Arrow: Up 16">
            <a:extLst>
              <a:ext uri="{FF2B5EF4-FFF2-40B4-BE49-F238E27FC236}">
                <a16:creationId xmlns:a16="http://schemas.microsoft.com/office/drawing/2014/main" id="{86B1721A-D82D-5F6B-175C-A918C5E9564E}"/>
              </a:ext>
            </a:extLst>
          </p:cNvPr>
          <p:cNvSpPr/>
          <p:nvPr/>
        </p:nvSpPr>
        <p:spPr>
          <a:xfrm>
            <a:off x="1887980" y="3092804"/>
            <a:ext cx="367259" cy="594776"/>
          </a:xfrm>
          <a:prstGeom prst="upArrow">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592028676"/>
      </p:ext>
    </p:extLst>
  </p:cSld>
  <p:clrMapOvr>
    <a:masterClrMapping/>
  </p:clrMapOvr>
  <mc:AlternateContent xmlns:mc="http://schemas.openxmlformats.org/markup-compatibility/2006">
    <mc:Choice xmlns:p14="http://schemas.microsoft.com/office/powerpoint/2010/main" Requires="p14">
      <p:transition spd="slow" p14:dur="2000" advTm="3914"/>
    </mc:Choice>
    <mc:Fallback>
      <p:transition spd="slow" advTm="3914"/>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5"/>
                </p:tgtEl>
              </p:cMediaNode>
            </p:audio>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14">
            <a:extLst>
              <a:ext uri="{FF2B5EF4-FFF2-40B4-BE49-F238E27FC236}">
                <a16:creationId xmlns:a16="http://schemas.microsoft.com/office/drawing/2014/main" id="{B5E814D8-B2C1-3D69-F0A3-78E5D05F1180}"/>
              </a:ext>
            </a:extLst>
          </p:cNvPr>
          <p:cNvPicPr>
            <a:picLocks noChangeAspect="1"/>
          </p:cNvPicPr>
          <p:nvPr/>
        </p:nvPicPr>
        <p:blipFill>
          <a:blip r:embed="rId6"/>
          <a:stretch>
            <a:fillRect/>
          </a:stretch>
        </p:blipFill>
        <p:spPr>
          <a:xfrm>
            <a:off x="5066709" y="86062"/>
            <a:ext cx="1074589" cy="1046594"/>
          </a:xfrm>
          <a:prstGeom prst="rect">
            <a:avLst/>
          </a:prstGeom>
        </p:spPr>
      </p:pic>
      <p:pic>
        <p:nvPicPr>
          <p:cNvPr id="5" name="Picture 2" descr="Subaru Telescope - Universe - Science - Paper Craft - Canon Creative Park |  Телескоп, Бумага, Здания">
            <a:extLst>
              <a:ext uri="{FF2B5EF4-FFF2-40B4-BE49-F238E27FC236}">
                <a16:creationId xmlns:a16="http://schemas.microsoft.com/office/drawing/2014/main" id="{DA90DE70-5C6C-46EE-6398-1C2FA17BF771}"/>
              </a:ext>
            </a:extLst>
          </p:cNvPr>
          <p:cNvPicPr>
            <a:picLocks noChangeAspect="1" noChangeArrowheads="1"/>
          </p:cNvPicPr>
          <p:nvPr/>
        </p:nvPicPr>
        <p:blipFill>
          <a:blip r:embed="rId7">
            <a:extLst>
              <a:ext uri="{BEBA8EAE-BF5A-486C-A8C5-ECC9F3942E4B}">
                <a14:imgProps xmlns:a14="http://schemas.microsoft.com/office/drawing/2010/main">
                  <a14:imgLayer r:embed="rId8">
                    <a14:imgEffect>
                      <a14:backgroundRemoval t="2273" b="95779" l="9903" r="89773">
                        <a14:foregroundMark x1="30519" y1="8117" x2="61526" y2="8117"/>
                        <a14:foregroundMark x1="61526" y1="8117" x2="62338" y2="9253"/>
                        <a14:foregroundMark x1="31818" y1="4870" x2="49026" y2="9903"/>
                        <a14:foregroundMark x1="33766" y1="2273" x2="40747" y2="8117"/>
                        <a14:foregroundMark x1="22890" y1="62175" x2="13961" y2="90584"/>
                        <a14:foregroundMark x1="13961" y1="90584" x2="47078" y2="91721"/>
                        <a14:foregroundMark x1="47078" y1="91721" x2="81656" y2="84903"/>
                        <a14:foregroundMark x1="81656" y1="84903" x2="48539" y2="76786"/>
                        <a14:foregroundMark x1="48539" y1="76786" x2="43344" y2="87013"/>
                        <a14:foregroundMark x1="42695" y1="93344" x2="73377" y2="95779"/>
                        <a14:foregroundMark x1="73377" y1="95779" x2="78247" y2="93344"/>
                        <a14:foregroundMark x1="85227" y1="63474" x2="89123" y2="63474"/>
                      </a14:backgroundRemoval>
                    </a14:imgEffect>
                  </a14:imgLayer>
                </a14:imgProps>
              </a:ext>
              <a:ext uri="{28A0092B-C50C-407E-A947-70E740481C1C}">
                <a14:useLocalDpi xmlns:a14="http://schemas.microsoft.com/office/drawing/2010/main" val="0"/>
              </a:ext>
            </a:extLst>
          </a:blip>
          <a:srcRect/>
          <a:stretch>
            <a:fillRect/>
          </a:stretch>
        </p:blipFill>
        <p:spPr bwMode="auto">
          <a:xfrm>
            <a:off x="4783190" y="1611745"/>
            <a:ext cx="1558291" cy="1558291"/>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18" name="Object 17">
            <a:extLst>
              <a:ext uri="{FF2B5EF4-FFF2-40B4-BE49-F238E27FC236}">
                <a16:creationId xmlns:a16="http://schemas.microsoft.com/office/drawing/2014/main" id="{3BD1D181-4122-A845-82E9-D3AD1B5B3B22}"/>
              </a:ext>
            </a:extLst>
          </p:cNvPr>
          <p:cNvGraphicFramePr>
            <a:graphicFrameLocks noChangeAspect="1"/>
          </p:cNvGraphicFramePr>
          <p:nvPr>
            <p:extLst>
              <p:ext uri="{D42A27DB-BD31-4B8C-83A1-F6EECF244321}">
                <p14:modId xmlns:p14="http://schemas.microsoft.com/office/powerpoint/2010/main" val="556688298"/>
              </p:ext>
            </p:extLst>
          </p:nvPr>
        </p:nvGraphicFramePr>
        <p:xfrm>
          <a:off x="5882673" y="3739079"/>
          <a:ext cx="2976514" cy="2976514"/>
        </p:xfrm>
        <a:graphic>
          <a:graphicData uri="http://schemas.openxmlformats.org/presentationml/2006/ole">
            <mc:AlternateContent xmlns:mc="http://schemas.openxmlformats.org/markup-compatibility/2006">
              <mc:Choice xmlns:v="urn:schemas-microsoft-com:vml" Requires="v">
                <p:oleObj name="Acrobat Document" r:id="rId9" imgW="4571669" imgH="4571882" progId="Acrobat.Document.DC">
                  <p:embed/>
                </p:oleObj>
              </mc:Choice>
              <mc:Fallback>
                <p:oleObj name="Acrobat Document" r:id="rId9" imgW="4571669" imgH="4571882" progId="Acrobat.Document.DC">
                  <p:embed/>
                  <p:pic>
                    <p:nvPicPr>
                      <p:cNvPr id="18" name="Object 17">
                        <a:extLst>
                          <a:ext uri="{FF2B5EF4-FFF2-40B4-BE49-F238E27FC236}">
                            <a16:creationId xmlns:a16="http://schemas.microsoft.com/office/drawing/2014/main" id="{3BD1D181-4122-A845-82E9-D3AD1B5B3B22}"/>
                          </a:ext>
                        </a:extLst>
                      </p:cNvPr>
                      <p:cNvPicPr/>
                      <p:nvPr/>
                    </p:nvPicPr>
                    <p:blipFill>
                      <a:blip r:embed="rId10"/>
                      <a:stretch>
                        <a:fillRect/>
                      </a:stretch>
                    </p:blipFill>
                    <p:spPr>
                      <a:xfrm>
                        <a:off x="5882673" y="3739079"/>
                        <a:ext cx="2976514" cy="2976514"/>
                      </a:xfrm>
                      <a:prstGeom prst="rect">
                        <a:avLst/>
                      </a:prstGeom>
                    </p:spPr>
                  </p:pic>
                </p:oleObj>
              </mc:Fallback>
            </mc:AlternateContent>
          </a:graphicData>
        </a:graphic>
      </p:graphicFrame>
      <p:sp>
        <p:nvSpPr>
          <p:cNvPr id="4" name="Trapezoid 3">
            <a:extLst>
              <a:ext uri="{FF2B5EF4-FFF2-40B4-BE49-F238E27FC236}">
                <a16:creationId xmlns:a16="http://schemas.microsoft.com/office/drawing/2014/main" id="{5E219D31-2DFA-7CD3-CBF5-3A1D57B79956}"/>
              </a:ext>
            </a:extLst>
          </p:cNvPr>
          <p:cNvSpPr/>
          <p:nvPr/>
        </p:nvSpPr>
        <p:spPr>
          <a:xfrm rot="15327478">
            <a:off x="6953812" y="648905"/>
            <a:ext cx="1303523" cy="2388017"/>
          </a:xfrm>
          <a:prstGeom prst="trapezoid">
            <a:avLst/>
          </a:prstGeom>
          <a:gradFill>
            <a:gsLst>
              <a:gs pos="0">
                <a:schemeClr val="accent1">
                  <a:lumMod val="5000"/>
                  <a:lumOff val="95000"/>
                </a:schemeClr>
              </a:gs>
              <a:gs pos="99468">
                <a:srgbClr val="FEFFFF"/>
              </a:gs>
              <a:gs pos="98937">
                <a:srgbClr val="FDFEFF"/>
              </a:gs>
              <a:gs pos="69000">
                <a:srgbClr val="FAFCFE"/>
              </a:gs>
              <a:gs pos="64000">
                <a:srgbClr val="F5F8FC"/>
              </a:gs>
              <a:gs pos="53000">
                <a:srgbClr val="EAF0F9"/>
              </a:gs>
              <a:gs pos="43000">
                <a:srgbClr val="D5E0F2"/>
              </a:gs>
              <a:gs pos="71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Graphic 9">
            <a:extLst>
              <a:ext uri="{FF2B5EF4-FFF2-40B4-BE49-F238E27FC236}">
                <a16:creationId xmlns:a16="http://schemas.microsoft.com/office/drawing/2014/main" id="{977460DC-D2A4-4DC5-C6B7-6B4656C819EA}"/>
              </a:ext>
            </a:extLst>
          </p:cNvPr>
          <p:cNvPicPr>
            <a:picLocks noChangeAspect="1"/>
          </p:cNvPicPr>
          <p:nvPr/>
        </p:nvPicPr>
        <p:blipFill rotWithShape="1">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rcRect l="23333" t="27591" r="14683" b="12315"/>
          <a:stretch/>
        </p:blipFill>
        <p:spPr>
          <a:xfrm>
            <a:off x="8237229" y="515791"/>
            <a:ext cx="2195926" cy="2128977"/>
          </a:xfrm>
          <a:prstGeom prst="rect">
            <a:avLst/>
          </a:prstGeom>
        </p:spPr>
      </p:pic>
      <p:pic>
        <p:nvPicPr>
          <p:cNvPr id="6" name="Picture 5" descr="A picture containing outdoor object, fireworks, dark, night sky&#10;&#10;Description automatically generated">
            <a:extLst>
              <a:ext uri="{FF2B5EF4-FFF2-40B4-BE49-F238E27FC236}">
                <a16:creationId xmlns:a16="http://schemas.microsoft.com/office/drawing/2014/main" id="{49FF20D5-3155-BFA0-2DAC-F3199BB045CB}"/>
              </a:ext>
            </a:extLst>
          </p:cNvPr>
          <p:cNvPicPr>
            <a:picLocks noChangeAspect="1"/>
          </p:cNvPicPr>
          <p:nvPr/>
        </p:nvPicPr>
        <p:blipFill rotWithShape="1">
          <a:blip r:embed="rId13">
            <a:extLst>
              <a:ext uri="{28A0092B-C50C-407E-A947-70E740481C1C}">
                <a14:useLocalDpi xmlns:a14="http://schemas.microsoft.com/office/drawing/2010/main" val="0"/>
              </a:ext>
            </a:extLst>
          </a:blip>
          <a:srcRect l="21228" t="24087" r="15618" b="21986"/>
          <a:stretch/>
        </p:blipFill>
        <p:spPr>
          <a:xfrm>
            <a:off x="8330573" y="700715"/>
            <a:ext cx="1974962" cy="1686394"/>
          </a:xfrm>
          <a:prstGeom prst="rect">
            <a:avLst/>
          </a:prstGeom>
        </p:spPr>
      </p:pic>
      <p:sp>
        <p:nvSpPr>
          <p:cNvPr id="12" name="TextBox 11">
            <a:extLst>
              <a:ext uri="{FF2B5EF4-FFF2-40B4-BE49-F238E27FC236}">
                <a16:creationId xmlns:a16="http://schemas.microsoft.com/office/drawing/2014/main" id="{09D406CD-B021-F9B8-9B65-B49A5517ABE8}"/>
              </a:ext>
            </a:extLst>
          </p:cNvPr>
          <p:cNvSpPr txBox="1"/>
          <p:nvPr/>
        </p:nvSpPr>
        <p:spPr>
          <a:xfrm>
            <a:off x="-383007" y="1109990"/>
            <a:ext cx="3760897" cy="523220"/>
          </a:xfrm>
          <a:prstGeom prst="rect">
            <a:avLst/>
          </a:prstGeom>
          <a:noFill/>
        </p:spPr>
        <p:txBody>
          <a:bodyPr wrap="square">
            <a:spAutoFit/>
          </a:bodyPr>
          <a:lstStyle/>
          <a:p>
            <a:pPr algn="ctr"/>
            <a:r>
              <a:rPr lang="en-US" sz="2800" b="1" dirty="0"/>
              <a:t>Forward Model</a:t>
            </a:r>
            <a:endParaRPr lang="en-US" sz="2800" dirty="0"/>
          </a:p>
        </p:txBody>
      </p:sp>
      <p:sp>
        <p:nvSpPr>
          <p:cNvPr id="13" name="TextBox 12">
            <a:extLst>
              <a:ext uri="{FF2B5EF4-FFF2-40B4-BE49-F238E27FC236}">
                <a16:creationId xmlns:a16="http://schemas.microsoft.com/office/drawing/2014/main" id="{634090B1-FACD-1E3A-4576-F9208568C2CF}"/>
              </a:ext>
            </a:extLst>
          </p:cNvPr>
          <p:cNvSpPr txBox="1"/>
          <p:nvPr/>
        </p:nvSpPr>
        <p:spPr>
          <a:xfrm>
            <a:off x="-263521" y="4962462"/>
            <a:ext cx="3760897" cy="523220"/>
          </a:xfrm>
          <a:prstGeom prst="rect">
            <a:avLst/>
          </a:prstGeom>
          <a:noFill/>
        </p:spPr>
        <p:txBody>
          <a:bodyPr wrap="square">
            <a:spAutoFit/>
          </a:bodyPr>
          <a:lstStyle/>
          <a:p>
            <a:pPr algn="ctr"/>
            <a:r>
              <a:rPr lang="en-US" sz="2800" b="1" dirty="0"/>
              <a:t>Inverse Problem</a:t>
            </a:r>
            <a:endParaRPr lang="en-US" sz="2800" dirty="0"/>
          </a:p>
        </p:txBody>
      </p:sp>
      <p:pic>
        <p:nvPicPr>
          <p:cNvPr id="17" name="Picture 16" descr="A picture containing outdoor object, fireworks, dark, night sky&#10;&#10;Description automatically generated">
            <a:extLst>
              <a:ext uri="{FF2B5EF4-FFF2-40B4-BE49-F238E27FC236}">
                <a16:creationId xmlns:a16="http://schemas.microsoft.com/office/drawing/2014/main" id="{C1562BAA-EBA3-57AF-2DFA-84C48768E897}"/>
              </a:ext>
            </a:extLst>
          </p:cNvPr>
          <p:cNvPicPr>
            <a:picLocks noChangeAspect="1"/>
          </p:cNvPicPr>
          <p:nvPr/>
        </p:nvPicPr>
        <p:blipFill rotWithShape="1">
          <a:blip r:embed="rId13">
            <a:extLst>
              <a:ext uri="{28A0092B-C50C-407E-A947-70E740481C1C}">
                <a14:useLocalDpi xmlns:a14="http://schemas.microsoft.com/office/drawing/2010/main" val="0"/>
              </a:ext>
            </a:extLst>
          </a:blip>
          <a:srcRect l="21228" t="24087" r="15618" b="21986"/>
          <a:stretch/>
        </p:blipFill>
        <p:spPr>
          <a:xfrm>
            <a:off x="8330573" y="700715"/>
            <a:ext cx="1974962" cy="1686394"/>
          </a:xfrm>
          <a:prstGeom prst="rect">
            <a:avLst/>
          </a:prstGeom>
        </p:spPr>
      </p:pic>
      <p:sp>
        <p:nvSpPr>
          <p:cNvPr id="11" name="Arrow: Up 10">
            <a:extLst>
              <a:ext uri="{FF2B5EF4-FFF2-40B4-BE49-F238E27FC236}">
                <a16:creationId xmlns:a16="http://schemas.microsoft.com/office/drawing/2014/main" id="{FF843A25-D0BC-F750-FFF2-383F7D83D8AA}"/>
              </a:ext>
            </a:extLst>
          </p:cNvPr>
          <p:cNvSpPr/>
          <p:nvPr/>
        </p:nvSpPr>
        <p:spPr>
          <a:xfrm>
            <a:off x="5500923" y="1209136"/>
            <a:ext cx="165360" cy="324928"/>
          </a:xfrm>
          <a:prstGeom prst="upArrow">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19" name="Plus Sign 18">
            <a:extLst>
              <a:ext uri="{FF2B5EF4-FFF2-40B4-BE49-F238E27FC236}">
                <a16:creationId xmlns:a16="http://schemas.microsoft.com/office/drawing/2014/main" id="{5C1377D9-12BE-0C5F-E101-DC3DDB6718E9}"/>
              </a:ext>
            </a:extLst>
          </p:cNvPr>
          <p:cNvSpPr/>
          <p:nvPr/>
        </p:nvSpPr>
        <p:spPr>
          <a:xfrm>
            <a:off x="5500923" y="4880871"/>
            <a:ext cx="686402" cy="686402"/>
          </a:xfrm>
          <a:prstGeom prst="mathPlus">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cxnSp>
        <p:nvCxnSpPr>
          <p:cNvPr id="21" name="Straight Connector 20">
            <a:extLst>
              <a:ext uri="{FF2B5EF4-FFF2-40B4-BE49-F238E27FC236}">
                <a16:creationId xmlns:a16="http://schemas.microsoft.com/office/drawing/2014/main" id="{A6C14306-8DB4-3E9D-059A-1C91BE6D207E}"/>
              </a:ext>
            </a:extLst>
          </p:cNvPr>
          <p:cNvCxnSpPr>
            <a:cxnSpLocks/>
          </p:cNvCxnSpPr>
          <p:nvPr/>
        </p:nvCxnSpPr>
        <p:spPr>
          <a:xfrm>
            <a:off x="0" y="3537679"/>
            <a:ext cx="12192000" cy="0"/>
          </a:xfrm>
          <a:prstGeom prst="line">
            <a:avLst/>
          </a:prstGeom>
          <a:ln w="28575"/>
        </p:spPr>
        <p:style>
          <a:lnRef idx="1">
            <a:schemeClr val="dk1"/>
          </a:lnRef>
          <a:fillRef idx="0">
            <a:schemeClr val="dk1"/>
          </a:fillRef>
          <a:effectRef idx="0">
            <a:schemeClr val="dk1"/>
          </a:effectRef>
          <a:fontRef idx="minor">
            <a:schemeClr val="tx1"/>
          </a:fontRef>
        </p:style>
      </p:cxnSp>
      <p:pic>
        <p:nvPicPr>
          <p:cNvPr id="23" name="Graphic 22">
            <a:extLst>
              <a:ext uri="{FF2B5EF4-FFF2-40B4-BE49-F238E27FC236}">
                <a16:creationId xmlns:a16="http://schemas.microsoft.com/office/drawing/2014/main" id="{A2DB6F44-9C55-0A9D-F68B-6D488EECCFB5}"/>
              </a:ext>
            </a:extLst>
          </p:cNvPr>
          <p:cNvPicPr>
            <a:picLocks noChangeAspect="1"/>
          </p:cNvPicPr>
          <p:nvPr/>
        </p:nvPicPr>
        <p:blipFill rotWithShape="1">
          <a:blip r:embed="rId14">
            <a:extLst>
              <a:ext uri="{28A0092B-C50C-407E-A947-70E740481C1C}">
                <a14:useLocalDpi xmlns:a14="http://schemas.microsoft.com/office/drawing/2010/main" val="0"/>
              </a:ext>
              <a:ext uri="{96DAC541-7B7A-43D3-8B79-37D633B846F1}">
                <asvg:svgBlip xmlns:asvg="http://schemas.microsoft.com/office/drawing/2016/SVG/main" r:embed="rId15"/>
              </a:ext>
            </a:extLst>
          </a:blip>
          <a:srcRect l="24291" t="29558" r="31111" b="13363"/>
          <a:stretch/>
        </p:blipFill>
        <p:spPr>
          <a:xfrm>
            <a:off x="9847745" y="4419422"/>
            <a:ext cx="2036605" cy="1954923"/>
          </a:xfrm>
          <a:prstGeom prst="rect">
            <a:avLst/>
          </a:prstGeom>
        </p:spPr>
      </p:pic>
      <p:sp>
        <p:nvSpPr>
          <p:cNvPr id="24" name="TextBox 23">
            <a:extLst>
              <a:ext uri="{FF2B5EF4-FFF2-40B4-BE49-F238E27FC236}">
                <a16:creationId xmlns:a16="http://schemas.microsoft.com/office/drawing/2014/main" id="{68B021C8-4CB4-DF3C-83DD-23D6C19DEADA}"/>
              </a:ext>
            </a:extLst>
          </p:cNvPr>
          <p:cNvSpPr txBox="1"/>
          <p:nvPr/>
        </p:nvSpPr>
        <p:spPr>
          <a:xfrm>
            <a:off x="8985598" y="3837793"/>
            <a:ext cx="3760897" cy="461665"/>
          </a:xfrm>
          <a:prstGeom prst="rect">
            <a:avLst/>
          </a:prstGeom>
          <a:noFill/>
        </p:spPr>
        <p:txBody>
          <a:bodyPr wrap="square">
            <a:spAutoFit/>
          </a:bodyPr>
          <a:lstStyle/>
          <a:p>
            <a:pPr algn="ctr"/>
            <a:r>
              <a:rPr lang="en-US" sz="2400" b="1" dirty="0"/>
              <a:t>Reconstruction</a:t>
            </a:r>
            <a:endParaRPr lang="en-US" sz="2400" dirty="0"/>
          </a:p>
        </p:txBody>
      </p:sp>
      <p:sp>
        <p:nvSpPr>
          <p:cNvPr id="25" name="Arrow: Right 24">
            <a:extLst>
              <a:ext uri="{FF2B5EF4-FFF2-40B4-BE49-F238E27FC236}">
                <a16:creationId xmlns:a16="http://schemas.microsoft.com/office/drawing/2014/main" id="{80382087-2B70-C305-8E27-7C964D6D88C7}"/>
              </a:ext>
            </a:extLst>
          </p:cNvPr>
          <p:cNvSpPr/>
          <p:nvPr/>
        </p:nvSpPr>
        <p:spPr>
          <a:xfrm>
            <a:off x="8985597" y="5074170"/>
            <a:ext cx="605263" cy="299803"/>
          </a:xfrm>
          <a:prstGeom prst="rightArrow">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27" name="TextBox 26">
            <a:extLst>
              <a:ext uri="{FF2B5EF4-FFF2-40B4-BE49-F238E27FC236}">
                <a16:creationId xmlns:a16="http://schemas.microsoft.com/office/drawing/2014/main" id="{A4812733-55DC-A65C-81E6-FE8838E01F3E}"/>
              </a:ext>
            </a:extLst>
          </p:cNvPr>
          <p:cNvSpPr txBox="1"/>
          <p:nvPr/>
        </p:nvSpPr>
        <p:spPr>
          <a:xfrm>
            <a:off x="8673822" y="1019323"/>
            <a:ext cx="1195114" cy="646331"/>
          </a:xfrm>
          <a:prstGeom prst="rect">
            <a:avLst/>
          </a:prstGeom>
          <a:noFill/>
        </p:spPr>
        <p:txBody>
          <a:bodyPr wrap="square">
            <a:spAutoFit/>
          </a:bodyPr>
          <a:lstStyle/>
          <a:p>
            <a:pPr algn="ctr"/>
            <a:r>
              <a:rPr lang="en-US" sz="3600" dirty="0">
                <a:solidFill>
                  <a:schemeClr val="bg1"/>
                </a:solidFill>
              </a:rPr>
              <a:t>?</a:t>
            </a:r>
          </a:p>
        </p:txBody>
      </p:sp>
      <p:sp>
        <p:nvSpPr>
          <p:cNvPr id="28" name="TextBox 27">
            <a:extLst>
              <a:ext uri="{FF2B5EF4-FFF2-40B4-BE49-F238E27FC236}">
                <a16:creationId xmlns:a16="http://schemas.microsoft.com/office/drawing/2014/main" id="{B7DFE5D8-6D2C-18D8-5CA7-CB98030BD859}"/>
              </a:ext>
            </a:extLst>
          </p:cNvPr>
          <p:cNvSpPr txBox="1"/>
          <p:nvPr/>
        </p:nvSpPr>
        <p:spPr>
          <a:xfrm>
            <a:off x="7407779" y="82527"/>
            <a:ext cx="3760897" cy="461665"/>
          </a:xfrm>
          <a:prstGeom prst="rect">
            <a:avLst/>
          </a:prstGeom>
          <a:noFill/>
        </p:spPr>
        <p:txBody>
          <a:bodyPr wrap="square">
            <a:spAutoFit/>
          </a:bodyPr>
          <a:lstStyle/>
          <a:p>
            <a:pPr algn="ctr"/>
            <a:r>
              <a:rPr lang="en-US" sz="2400" b="1" dirty="0"/>
              <a:t>True Refractive Field</a:t>
            </a:r>
            <a:endParaRPr lang="en-US" sz="2400" dirty="0"/>
          </a:p>
        </p:txBody>
      </p:sp>
      <p:pic>
        <p:nvPicPr>
          <p:cNvPr id="3" name="Picture 2">
            <a:extLst>
              <a:ext uri="{FF2B5EF4-FFF2-40B4-BE49-F238E27FC236}">
                <a16:creationId xmlns:a16="http://schemas.microsoft.com/office/drawing/2014/main" id="{D8CB7E73-B8CA-C2C2-5077-DEB194773E84}"/>
              </a:ext>
            </a:extLst>
          </p:cNvPr>
          <p:cNvPicPr>
            <a:picLocks noChangeAspect="1"/>
          </p:cNvPicPr>
          <p:nvPr/>
        </p:nvPicPr>
        <p:blipFill>
          <a:blip r:embed="rId6"/>
          <a:stretch>
            <a:fillRect/>
          </a:stretch>
        </p:blipFill>
        <p:spPr>
          <a:xfrm>
            <a:off x="5071745" y="94868"/>
            <a:ext cx="1074589" cy="1046594"/>
          </a:xfrm>
          <a:prstGeom prst="rect">
            <a:avLst/>
          </a:prstGeom>
        </p:spPr>
      </p:pic>
      <p:sp>
        <p:nvSpPr>
          <p:cNvPr id="20" name="TextBox 19">
            <a:extLst>
              <a:ext uri="{FF2B5EF4-FFF2-40B4-BE49-F238E27FC236}">
                <a16:creationId xmlns:a16="http://schemas.microsoft.com/office/drawing/2014/main" id="{F82E0CF7-7956-8798-D712-41FA38F905C6}"/>
              </a:ext>
            </a:extLst>
          </p:cNvPr>
          <p:cNvSpPr txBox="1"/>
          <p:nvPr/>
        </p:nvSpPr>
        <p:spPr>
          <a:xfrm>
            <a:off x="2662612" y="3820902"/>
            <a:ext cx="3760897" cy="461665"/>
          </a:xfrm>
          <a:prstGeom prst="rect">
            <a:avLst/>
          </a:prstGeom>
          <a:noFill/>
        </p:spPr>
        <p:txBody>
          <a:bodyPr wrap="square">
            <a:spAutoFit/>
          </a:bodyPr>
          <a:lstStyle/>
          <a:p>
            <a:pPr algn="ctr"/>
            <a:r>
              <a:rPr lang="en-US" sz="2400" b="1" dirty="0"/>
              <a:t>Image</a:t>
            </a:r>
            <a:endParaRPr lang="en-US" sz="2400" dirty="0"/>
          </a:p>
        </p:txBody>
      </p:sp>
      <p:sp>
        <p:nvSpPr>
          <p:cNvPr id="22" name="TextBox 21">
            <a:extLst>
              <a:ext uri="{FF2B5EF4-FFF2-40B4-BE49-F238E27FC236}">
                <a16:creationId xmlns:a16="http://schemas.microsoft.com/office/drawing/2014/main" id="{F7EECF03-57B7-BE98-6A9C-D502C58AE0B9}"/>
              </a:ext>
            </a:extLst>
          </p:cNvPr>
          <p:cNvSpPr txBox="1"/>
          <p:nvPr/>
        </p:nvSpPr>
        <p:spPr>
          <a:xfrm>
            <a:off x="6121796" y="3820902"/>
            <a:ext cx="2620705" cy="461665"/>
          </a:xfrm>
          <a:prstGeom prst="rect">
            <a:avLst/>
          </a:prstGeom>
          <a:noFill/>
        </p:spPr>
        <p:txBody>
          <a:bodyPr wrap="square">
            <a:spAutoFit/>
          </a:bodyPr>
          <a:lstStyle/>
          <a:p>
            <a:pPr algn="ctr"/>
            <a:r>
              <a:rPr lang="en-US" sz="2400" b="1" dirty="0">
                <a:solidFill>
                  <a:srgbClr val="FF0000"/>
                </a:solidFill>
              </a:rPr>
              <a:t>Light Sources</a:t>
            </a:r>
            <a:endParaRPr lang="en-US" sz="2400" dirty="0">
              <a:solidFill>
                <a:srgbClr val="FF0000"/>
              </a:solidFill>
            </a:endParaRPr>
          </a:p>
        </p:txBody>
      </p:sp>
      <mc:AlternateContent xmlns:mc="http://schemas.openxmlformats.org/markup-compatibility/2006" xmlns:a14="http://schemas.microsoft.com/office/drawing/2010/main">
        <mc:Choice Requires="a14">
          <p:sp>
            <p:nvSpPr>
              <p:cNvPr id="2" name="TextBox 1">
                <a:extLst>
                  <a:ext uri="{FF2B5EF4-FFF2-40B4-BE49-F238E27FC236}">
                    <a16:creationId xmlns:a16="http://schemas.microsoft.com/office/drawing/2014/main" id="{C644FFB4-E4F4-1416-6D71-ACA20F61286A}"/>
                  </a:ext>
                </a:extLst>
              </p:cNvPr>
              <p:cNvSpPr txBox="1"/>
              <p:nvPr/>
            </p:nvSpPr>
            <p:spPr>
              <a:xfrm>
                <a:off x="10268489" y="4870904"/>
                <a:ext cx="1195114" cy="646331"/>
              </a:xfrm>
              <a:prstGeom prst="rect">
                <a:avLst/>
              </a:prstGeom>
              <a:noFill/>
            </p:spPr>
            <p:txBody>
              <a:bodyPr wrap="square">
                <a:spAutoFit/>
              </a:bodyPr>
              <a:lstStyle/>
              <a:p>
                <a:pPr algn="ctr"/>
                <a14:m>
                  <m:oMath xmlns:m="http://schemas.openxmlformats.org/officeDocument/2006/math">
                    <m:acc>
                      <m:accPr>
                        <m:chr m:val="̂"/>
                        <m:ctrlPr>
                          <a:rPr lang="el-GR" sz="3600" i="1" smtClean="0">
                            <a:solidFill>
                              <a:schemeClr val="bg1"/>
                            </a:solidFill>
                            <a:latin typeface="Cambria Math" panose="02040503050406030204" pitchFamily="18" charset="0"/>
                            <a:ea typeface="Cambria Math" panose="02040503050406030204" pitchFamily="18" charset="0"/>
                          </a:rPr>
                        </m:ctrlPr>
                      </m:accPr>
                      <m:e>
                        <m:r>
                          <m:rPr>
                            <m:nor/>
                          </m:rPr>
                          <a:rPr lang="el-GR" sz="3600" dirty="0" smtClean="0">
                            <a:solidFill>
                              <a:schemeClr val="bg1"/>
                            </a:solidFill>
                          </a:rPr>
                          <m:t>η</m:t>
                        </m:r>
                      </m:e>
                    </m:acc>
                  </m:oMath>
                </a14:m>
                <a:r>
                  <a:rPr lang="en-US" sz="3600" dirty="0">
                    <a:solidFill>
                      <a:schemeClr val="bg1"/>
                    </a:solidFill>
                  </a:rPr>
                  <a:t>(x)</a:t>
                </a:r>
              </a:p>
            </p:txBody>
          </p:sp>
        </mc:Choice>
        <mc:Fallback xmlns="">
          <p:sp>
            <p:nvSpPr>
              <p:cNvPr id="2" name="TextBox 1">
                <a:extLst>
                  <a:ext uri="{FF2B5EF4-FFF2-40B4-BE49-F238E27FC236}">
                    <a16:creationId xmlns:a16="http://schemas.microsoft.com/office/drawing/2014/main" id="{C644FFB4-E4F4-1416-6D71-ACA20F61286A}"/>
                  </a:ext>
                </a:extLst>
              </p:cNvPr>
              <p:cNvSpPr txBox="1">
                <a:spLocks noRot="1" noChangeAspect="1" noMove="1" noResize="1" noEditPoints="1" noAdjustHandles="1" noChangeArrowheads="1" noChangeShapeType="1" noTextEdit="1"/>
              </p:cNvSpPr>
              <p:nvPr/>
            </p:nvSpPr>
            <p:spPr>
              <a:xfrm>
                <a:off x="10268489" y="4870904"/>
                <a:ext cx="1195114" cy="646331"/>
              </a:xfrm>
              <a:prstGeom prst="rect">
                <a:avLst/>
              </a:prstGeom>
              <a:blipFill>
                <a:blip r:embed="rId17"/>
                <a:stretch>
                  <a:fillRect t="-14151" r="-3046" b="-34906"/>
                </a:stretch>
              </a:blipFill>
            </p:spPr>
            <p:txBody>
              <a:bodyPr/>
              <a:lstStyle/>
              <a:p>
                <a:r>
                  <a:rPr lang="en-US">
                    <a:noFill/>
                  </a:rPr>
                  <a:t> </a:t>
                </a:r>
              </a:p>
            </p:txBody>
          </p:sp>
        </mc:Fallback>
      </mc:AlternateContent>
      <p:pic>
        <p:nvPicPr>
          <p:cNvPr id="43" name="Audio 42">
            <a:extLst>
              <a:ext uri="{FF2B5EF4-FFF2-40B4-BE49-F238E27FC236}">
                <a16:creationId xmlns:a16="http://schemas.microsoft.com/office/drawing/2014/main" id="{2D0D4764-08C6-FFD6-BDE7-C7234C1EB83D}"/>
              </a:ext>
            </a:extLst>
          </p:cNvPr>
          <p:cNvPicPr>
            <a:picLocks noChangeAspect="1"/>
          </p:cNvPicPr>
          <p:nvPr>
            <a:audioFile r:link="rId3"/>
            <p:extLst>
              <p:ext uri="{DAA4B4D4-6D71-4841-9C94-3DE7FCFB9230}">
                <p14:media xmlns:p14="http://schemas.microsoft.com/office/powerpoint/2010/main" r:embed="rId2"/>
              </p:ext>
            </p:extLst>
          </p:nvPr>
        </p:nvPicPr>
        <p:blipFill>
          <a:blip r:embed="rId18"/>
          <a:stretch>
            <a:fillRect/>
          </a:stretch>
        </p:blipFill>
        <p:spPr>
          <a:xfrm>
            <a:off x="11226800" y="5892800"/>
            <a:ext cx="812800" cy="812800"/>
          </a:xfrm>
          <a:prstGeom prst="rect">
            <a:avLst/>
          </a:prstGeom>
        </p:spPr>
      </p:pic>
    </p:spTree>
    <p:custDataLst>
      <p:tags r:id="rId1"/>
    </p:custDataLst>
    <p:extLst>
      <p:ext uri="{BB962C8B-B14F-4D97-AF65-F5344CB8AC3E}">
        <p14:creationId xmlns:p14="http://schemas.microsoft.com/office/powerpoint/2010/main" val="2774699504"/>
      </p:ext>
    </p:extLst>
  </p:cSld>
  <p:clrMapOvr>
    <a:masterClrMapping/>
  </p:clrMapOvr>
  <mc:AlternateContent xmlns:mc="http://schemas.openxmlformats.org/markup-compatibility/2006">
    <mc:Choice xmlns:p14="http://schemas.microsoft.com/office/powerpoint/2010/main" Requires="p14">
      <p:transition spd="slow" p14:dur="2000" advTm="14200"/>
    </mc:Choice>
    <mc:Fallback>
      <p:transition spd="slow" advTm="142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3"/>
                                        </p:tgtEl>
                                      </p:cBhvr>
                                    </p:cmd>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1"/>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42" presetClass="path" presetSubtype="0" accel="50000" decel="50000" fill="hold" nodeType="clickEffect">
                                  <p:stCondLst>
                                    <p:cond delay="0"/>
                                  </p:stCondLst>
                                  <p:childTnLst>
                                    <p:animMotion origin="layout" path="M 3.95833E-6 3.7037E-6 L -0.0892 0.675 " pathEditMode="relative" rAng="0" ptsTypes="AA">
                                      <p:cBhvr>
                                        <p:cTn id="16" dur="2000" fill="hold"/>
                                        <p:tgtEl>
                                          <p:spTgt spid="3"/>
                                        </p:tgtEl>
                                        <p:attrNameLst>
                                          <p:attrName>ppt_x</p:attrName>
                                          <p:attrName>ppt_y</p:attrName>
                                        </p:attrNameLst>
                                      </p:cBhvr>
                                      <p:rCtr x="-4466" y="33750"/>
                                    </p:animMotion>
                                  </p:childTnLst>
                                </p:cTn>
                              </p:par>
                            </p:childTnLst>
                          </p:cTn>
                        </p:par>
                        <p:par>
                          <p:cTn id="17" fill="hold">
                            <p:stCondLst>
                              <p:cond delay="2000"/>
                            </p:stCondLst>
                            <p:childTnLst>
                              <p:par>
                                <p:cTn id="18" presetID="1" presetClass="entr" presetSubtype="0" fill="hold" grpId="0" nodeType="afterEffect">
                                  <p:stCondLst>
                                    <p:cond delay="0"/>
                                  </p:stCondLst>
                                  <p:childTnLst>
                                    <p:set>
                                      <p:cBhvr>
                                        <p:cTn id="19" dur="1" fill="hold">
                                          <p:stCondLst>
                                            <p:cond delay="0"/>
                                          </p:stCondLst>
                                        </p:cTn>
                                        <p:tgtEl>
                                          <p:spTgt spid="20"/>
                                        </p:tgtEl>
                                        <p:attrNameLst>
                                          <p:attrName>style.visibility</p:attrName>
                                        </p:attrNameLst>
                                      </p:cBhvr>
                                      <p:to>
                                        <p:strVal val="visible"/>
                                      </p:to>
                                    </p:set>
                                  </p:childTnLst>
                                </p:cTn>
                              </p:par>
                            </p:childTnLst>
                          </p:cTn>
                        </p:par>
                      </p:childTnLst>
                    </p:cTn>
                  </p:par>
                  <p:par>
                    <p:cTn id="20" fill="hold">
                      <p:stCondLst>
                        <p:cond delay="indefinite"/>
                      </p:stCondLst>
                      <p:childTnLst>
                        <p:par>
                          <p:cTn id="21" fill="hold">
                            <p:stCondLst>
                              <p:cond delay="0"/>
                            </p:stCondLst>
                            <p:childTnLst>
                              <p:par>
                                <p:cTn id="22" presetID="42" presetClass="path" presetSubtype="0" accel="50000" decel="50000" fill="hold" nodeType="clickEffect">
                                  <p:stCondLst>
                                    <p:cond delay="0"/>
                                  </p:stCondLst>
                                  <p:childTnLst>
                                    <p:animMotion origin="layout" path="M -2.91667E-6 2.77556E-17 L -0.14648 0.55532 " pathEditMode="relative" rAng="0" ptsTypes="AA">
                                      <p:cBhvr>
                                        <p:cTn id="23" dur="2000" fill="hold"/>
                                        <p:tgtEl>
                                          <p:spTgt spid="6"/>
                                        </p:tgtEl>
                                        <p:attrNameLst>
                                          <p:attrName>ppt_x</p:attrName>
                                          <p:attrName>ppt_y</p:attrName>
                                        </p:attrNameLst>
                                      </p:cBhvr>
                                      <p:rCtr x="-7331" y="27755"/>
                                    </p:animMotion>
                                  </p:childTnLst>
                                </p:cTn>
                              </p:par>
                            </p:childTnLst>
                          </p:cTn>
                        </p:par>
                        <p:par>
                          <p:cTn id="24" fill="hold">
                            <p:stCondLst>
                              <p:cond delay="2000"/>
                            </p:stCondLst>
                            <p:childTnLst>
                              <p:par>
                                <p:cTn id="25" presetID="1" presetClass="entr" presetSubtype="0" fill="hold" nodeType="afterEffect">
                                  <p:stCondLst>
                                    <p:cond delay="0"/>
                                  </p:stCondLst>
                                  <p:childTnLst>
                                    <p:set>
                                      <p:cBhvr>
                                        <p:cTn id="26" dur="1" fill="hold">
                                          <p:stCondLst>
                                            <p:cond delay="0"/>
                                          </p:stCondLst>
                                        </p:cTn>
                                        <p:tgtEl>
                                          <p:spTgt spid="18"/>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19"/>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22"/>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24"/>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25"/>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23"/>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28"/>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27"/>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45" fill="hold" display="0">
                  <p:stCondLst>
                    <p:cond delay="indefinite"/>
                  </p:stCondLst>
                  <p:endCondLst>
                    <p:cond evt="onStopAudio" delay="0">
                      <p:tgtEl>
                        <p:sldTgt/>
                      </p:tgtEl>
                    </p:cond>
                  </p:endCondLst>
                </p:cTn>
                <p:tgtEl>
                  <p:spTgt spid="43"/>
                </p:tgtEl>
              </p:cMediaNode>
            </p:audio>
          </p:childTnLst>
        </p:cTn>
      </p:par>
    </p:tnLst>
    <p:bldLst>
      <p:bldP spid="13" grpId="0"/>
      <p:bldP spid="19" grpId="0" animBg="1"/>
      <p:bldP spid="24" grpId="0"/>
      <p:bldP spid="25" grpId="0" animBg="1"/>
      <p:bldP spid="27" grpId="0"/>
      <p:bldP spid="28" grpId="0"/>
      <p:bldP spid="20" grpId="0"/>
      <p:bldP spid="22" grpId="0"/>
      <p:bldP spid="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F93458F3-52DF-981D-0752-8D6E62F874BD}"/>
              </a:ext>
            </a:extLst>
          </p:cNvPr>
          <p:cNvSpPr>
            <a:spLocks noGrp="1"/>
          </p:cNvSpPr>
          <p:nvPr>
            <p:ph type="sldNum" sz="quarter" idx="12"/>
          </p:nvPr>
        </p:nvSpPr>
        <p:spPr/>
        <p:txBody>
          <a:bodyPr/>
          <a:lstStyle/>
          <a:p>
            <a:fld id="{C14B3421-FB7F-430D-B2BF-E641897222DE}" type="slidenum">
              <a:rPr lang="en-US" smtClean="0"/>
              <a:t>8</a:t>
            </a:fld>
            <a:endParaRPr lang="en-US"/>
          </a:p>
        </p:txBody>
      </p:sp>
      <p:sp>
        <p:nvSpPr>
          <p:cNvPr id="3" name="TextBox 2">
            <a:extLst>
              <a:ext uri="{FF2B5EF4-FFF2-40B4-BE49-F238E27FC236}">
                <a16:creationId xmlns:a16="http://schemas.microsoft.com/office/drawing/2014/main" id="{6E2490A5-2B82-F601-2700-81A5C49F25BA}"/>
              </a:ext>
            </a:extLst>
          </p:cNvPr>
          <p:cNvSpPr txBox="1"/>
          <p:nvPr/>
        </p:nvSpPr>
        <p:spPr>
          <a:xfrm>
            <a:off x="1841938" y="170291"/>
            <a:ext cx="8508124" cy="584775"/>
          </a:xfrm>
          <a:prstGeom prst="rect">
            <a:avLst/>
          </a:prstGeom>
          <a:noFill/>
        </p:spPr>
        <p:txBody>
          <a:bodyPr wrap="square" rtlCol="0">
            <a:spAutoFit/>
          </a:bodyPr>
          <a:lstStyle/>
          <a:p>
            <a:pPr algn="ctr"/>
            <a:r>
              <a:rPr lang="en-US" sz="3200" b="1" dirty="0"/>
              <a:t>Tomography: Traditional vs. Refractive</a:t>
            </a:r>
          </a:p>
        </p:txBody>
      </p:sp>
      <p:pic>
        <p:nvPicPr>
          <p:cNvPr id="4" name="Picture 2">
            <a:extLst>
              <a:ext uri="{FF2B5EF4-FFF2-40B4-BE49-F238E27FC236}">
                <a16:creationId xmlns:a16="http://schemas.microsoft.com/office/drawing/2014/main" id="{6CCA03D4-2F2A-A9CE-C259-2A5BAD7EB312}"/>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049641" y="951203"/>
            <a:ext cx="2270417" cy="2128978"/>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a:extLst>
              <a:ext uri="{FF2B5EF4-FFF2-40B4-BE49-F238E27FC236}">
                <a16:creationId xmlns:a16="http://schemas.microsoft.com/office/drawing/2014/main" id="{F9914692-62C6-B94A-4ADA-0EE12C32A4F9}"/>
              </a:ext>
            </a:extLst>
          </p:cNvPr>
          <p:cNvSpPr txBox="1"/>
          <p:nvPr/>
        </p:nvSpPr>
        <p:spPr>
          <a:xfrm>
            <a:off x="2084775" y="1448965"/>
            <a:ext cx="4510209" cy="1631216"/>
          </a:xfrm>
          <a:prstGeom prst="rect">
            <a:avLst/>
          </a:prstGeom>
          <a:noFill/>
        </p:spPr>
        <p:txBody>
          <a:bodyPr wrap="square" rtlCol="0">
            <a:spAutoFit/>
          </a:bodyPr>
          <a:lstStyle/>
          <a:p>
            <a:r>
              <a:rPr lang="en-US" sz="2800" dirty="0"/>
              <a:t>Computed Tomography (CT):</a:t>
            </a:r>
          </a:p>
          <a:p>
            <a:pPr marL="342900" indent="-342900">
              <a:buFont typeface="Arial" panose="020B0604020202020204" pitchFamily="34" charset="0"/>
              <a:buChar char="•"/>
            </a:pPr>
            <a:r>
              <a:rPr lang="en-US" sz="2400" dirty="0"/>
              <a:t>3D Medium </a:t>
            </a:r>
            <a:r>
              <a:rPr lang="en-US" sz="2400" b="1" dirty="0"/>
              <a:t>directly affects </a:t>
            </a:r>
            <a:r>
              <a:rPr lang="en-US" sz="2400" dirty="0"/>
              <a:t>measured pixel </a:t>
            </a:r>
            <a:r>
              <a:rPr lang="en-US" sz="2400" b="1" dirty="0"/>
              <a:t>intensities</a:t>
            </a:r>
          </a:p>
          <a:p>
            <a:pPr marL="342900" indent="-342900">
              <a:buFont typeface="Arial" panose="020B0604020202020204" pitchFamily="34" charset="0"/>
              <a:buChar char="•"/>
            </a:pPr>
            <a:r>
              <a:rPr lang="en-US" sz="2400" dirty="0"/>
              <a:t>Opaque medium</a:t>
            </a:r>
          </a:p>
        </p:txBody>
      </p:sp>
      <p:sp>
        <p:nvSpPr>
          <p:cNvPr id="7" name="TextBox 6">
            <a:extLst>
              <a:ext uri="{FF2B5EF4-FFF2-40B4-BE49-F238E27FC236}">
                <a16:creationId xmlns:a16="http://schemas.microsoft.com/office/drawing/2014/main" id="{C4F0C737-B6D7-B566-ACD3-427CF7974C9D}"/>
              </a:ext>
            </a:extLst>
          </p:cNvPr>
          <p:cNvSpPr txBox="1"/>
          <p:nvPr/>
        </p:nvSpPr>
        <p:spPr>
          <a:xfrm>
            <a:off x="2084775" y="4217134"/>
            <a:ext cx="4510209" cy="1631216"/>
          </a:xfrm>
          <a:prstGeom prst="rect">
            <a:avLst/>
          </a:prstGeom>
          <a:noFill/>
        </p:spPr>
        <p:txBody>
          <a:bodyPr wrap="square" rtlCol="0">
            <a:spAutoFit/>
          </a:bodyPr>
          <a:lstStyle/>
          <a:p>
            <a:r>
              <a:rPr lang="en-US" sz="2800" dirty="0"/>
              <a:t>Refractive Tomography:</a:t>
            </a:r>
          </a:p>
          <a:p>
            <a:pPr marL="342900" indent="-342900">
              <a:buFont typeface="Arial" panose="020B0604020202020204" pitchFamily="34" charset="0"/>
              <a:buChar char="•"/>
            </a:pPr>
            <a:r>
              <a:rPr lang="en-US" sz="2400" dirty="0"/>
              <a:t>3D Medium affects </a:t>
            </a:r>
            <a:r>
              <a:rPr lang="en-US" sz="2400" b="1" dirty="0"/>
              <a:t>ray paths</a:t>
            </a:r>
            <a:r>
              <a:rPr lang="en-US" sz="2400" dirty="0"/>
              <a:t> from light sources</a:t>
            </a:r>
          </a:p>
          <a:p>
            <a:pPr marL="342900" indent="-342900">
              <a:buFont typeface="Arial" panose="020B0604020202020204" pitchFamily="34" charset="0"/>
              <a:buChar char="•"/>
            </a:pPr>
            <a:r>
              <a:rPr lang="en-US" sz="2400" dirty="0"/>
              <a:t>Transparent medium</a:t>
            </a:r>
          </a:p>
        </p:txBody>
      </p:sp>
      <p:cxnSp>
        <p:nvCxnSpPr>
          <p:cNvPr id="11" name="Straight Connector 10">
            <a:extLst>
              <a:ext uri="{FF2B5EF4-FFF2-40B4-BE49-F238E27FC236}">
                <a16:creationId xmlns:a16="http://schemas.microsoft.com/office/drawing/2014/main" id="{3B6E8D40-657D-E8CB-636D-A6F4F9A26A93}"/>
              </a:ext>
            </a:extLst>
          </p:cNvPr>
          <p:cNvCxnSpPr>
            <a:cxnSpLocks/>
          </p:cNvCxnSpPr>
          <p:nvPr/>
        </p:nvCxnSpPr>
        <p:spPr>
          <a:xfrm>
            <a:off x="0" y="3537679"/>
            <a:ext cx="12192000" cy="0"/>
          </a:xfrm>
          <a:prstGeom prst="line">
            <a:avLst/>
          </a:prstGeom>
          <a:ln w="28575"/>
        </p:spPr>
        <p:style>
          <a:lnRef idx="1">
            <a:schemeClr val="dk1"/>
          </a:lnRef>
          <a:fillRef idx="0">
            <a:schemeClr val="dk1"/>
          </a:fillRef>
          <a:effectRef idx="0">
            <a:schemeClr val="dk1"/>
          </a:effectRef>
          <a:fontRef idx="minor">
            <a:schemeClr val="tx1"/>
          </a:fontRef>
        </p:style>
      </p:cxnSp>
      <p:pic>
        <p:nvPicPr>
          <p:cNvPr id="12" name="Picture 2">
            <a:extLst>
              <a:ext uri="{FF2B5EF4-FFF2-40B4-BE49-F238E27FC236}">
                <a16:creationId xmlns:a16="http://schemas.microsoft.com/office/drawing/2014/main" id="{D7B4B2B1-7CFE-912A-2D76-BA905F37D0DE}"/>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p:blipFill>
        <p:spPr bwMode="auto">
          <a:xfrm>
            <a:off x="7165550" y="4018169"/>
            <a:ext cx="4038600" cy="2271713"/>
          </a:xfrm>
          <a:prstGeom prst="rect">
            <a:avLst/>
          </a:prstGeom>
          <a:noFill/>
          <a:extLst>
            <a:ext uri="{909E8E84-426E-40DD-AFC4-6F175D3DCCD1}">
              <a14:hiddenFill xmlns:a14="http://schemas.microsoft.com/office/drawing/2010/main">
                <a:solidFill>
                  <a:srgbClr val="FFFFFF"/>
                </a:solidFill>
              </a14:hiddenFill>
            </a:ext>
          </a:extLst>
        </p:spPr>
      </p:pic>
      <p:pic>
        <p:nvPicPr>
          <p:cNvPr id="13" name="Audio 12">
            <a:extLst>
              <a:ext uri="{FF2B5EF4-FFF2-40B4-BE49-F238E27FC236}">
                <a16:creationId xmlns:a16="http://schemas.microsoft.com/office/drawing/2014/main" id="{A693F84B-233E-FED6-97EC-563B7E307558}"/>
              </a:ext>
            </a:extLst>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461143198"/>
      </p:ext>
    </p:extLst>
  </p:cSld>
  <p:clrMapOvr>
    <a:masterClrMapping/>
  </p:clrMapOvr>
  <mc:AlternateContent xmlns:mc="http://schemas.openxmlformats.org/markup-compatibility/2006">
    <mc:Choice xmlns:p14="http://schemas.microsoft.com/office/powerpoint/2010/main" Requires="p14">
      <p:transition spd="slow" p14:dur="2000" advTm="22093"/>
    </mc:Choice>
    <mc:Fallback>
      <p:transition spd="slow" advTm="22093"/>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nodeType="withEffect">
                                  <p:stCondLst>
                                    <p:cond delay="0"/>
                                  </p:stCondLst>
                                  <p:childTnLst>
                                    <p:set>
                                      <p:cBhvr>
                                        <p:cTn id="8"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3"/>
                </p:tgtEl>
              </p:cMediaNode>
            </p:audio>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TextBox 28">
            <a:extLst>
              <a:ext uri="{FF2B5EF4-FFF2-40B4-BE49-F238E27FC236}">
                <a16:creationId xmlns:a16="http://schemas.microsoft.com/office/drawing/2014/main" id="{571442F1-B406-53DD-4E23-CAAFC0650E5B}"/>
              </a:ext>
            </a:extLst>
          </p:cNvPr>
          <p:cNvSpPr txBox="1"/>
          <p:nvPr/>
        </p:nvSpPr>
        <p:spPr>
          <a:xfrm>
            <a:off x="1841938" y="170291"/>
            <a:ext cx="8508124" cy="584775"/>
          </a:xfrm>
          <a:prstGeom prst="rect">
            <a:avLst/>
          </a:prstGeom>
          <a:noFill/>
        </p:spPr>
        <p:txBody>
          <a:bodyPr wrap="square" rtlCol="0">
            <a:spAutoFit/>
          </a:bodyPr>
          <a:lstStyle/>
          <a:p>
            <a:pPr algn="ctr"/>
            <a:r>
              <a:rPr lang="en-US" sz="3200" b="1" dirty="0"/>
              <a:t>Challenge #1: Nonlinear Ray Paths</a:t>
            </a:r>
          </a:p>
        </p:txBody>
      </p:sp>
      <p:sp>
        <p:nvSpPr>
          <p:cNvPr id="2" name="Slide Number Placeholder 1">
            <a:extLst>
              <a:ext uri="{FF2B5EF4-FFF2-40B4-BE49-F238E27FC236}">
                <a16:creationId xmlns:a16="http://schemas.microsoft.com/office/drawing/2014/main" id="{DBC36FAC-E258-F91A-4D65-20095EFA1326}"/>
              </a:ext>
            </a:extLst>
          </p:cNvPr>
          <p:cNvSpPr>
            <a:spLocks noGrp="1"/>
          </p:cNvSpPr>
          <p:nvPr>
            <p:ph type="sldNum" sz="quarter" idx="12"/>
          </p:nvPr>
        </p:nvSpPr>
        <p:spPr/>
        <p:txBody>
          <a:bodyPr/>
          <a:lstStyle/>
          <a:p>
            <a:fld id="{C14B3421-FB7F-430D-B2BF-E641897222DE}" type="slidenum">
              <a:rPr lang="en-US" smtClean="0"/>
              <a:t>9</a:t>
            </a:fld>
            <a:endParaRPr lang="en-US"/>
          </a:p>
        </p:txBody>
      </p:sp>
      <p:pic>
        <p:nvPicPr>
          <p:cNvPr id="5122" name="Picture 2">
            <a:extLst>
              <a:ext uri="{FF2B5EF4-FFF2-40B4-BE49-F238E27FC236}">
                <a16:creationId xmlns:a16="http://schemas.microsoft.com/office/drawing/2014/main" id="{0A25E738-3120-8702-A0B9-6DF66D134A57}"/>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0" y="1897242"/>
            <a:ext cx="4615141" cy="4327634"/>
          </a:xfrm>
          <a:prstGeom prst="rect">
            <a:avLst/>
          </a:prstGeom>
          <a:noFill/>
          <a:extLst>
            <a:ext uri="{909E8E84-426E-40DD-AFC4-6F175D3DCCD1}">
              <a14:hiddenFill xmlns:a14="http://schemas.microsoft.com/office/drawing/2010/main">
                <a:solidFill>
                  <a:srgbClr val="FFFFFF"/>
                </a:solidFill>
              </a14:hiddenFill>
            </a:ext>
          </a:extLst>
        </p:spPr>
      </p:pic>
      <p:cxnSp>
        <p:nvCxnSpPr>
          <p:cNvPr id="11" name="Straight Arrow Connector 10">
            <a:extLst>
              <a:ext uri="{FF2B5EF4-FFF2-40B4-BE49-F238E27FC236}">
                <a16:creationId xmlns:a16="http://schemas.microsoft.com/office/drawing/2014/main" id="{7EAFEC1A-95D0-458F-5A51-A1230A52D78D}"/>
              </a:ext>
            </a:extLst>
          </p:cNvPr>
          <p:cNvCxnSpPr>
            <a:cxnSpLocks/>
          </p:cNvCxnSpPr>
          <p:nvPr/>
        </p:nvCxnSpPr>
        <p:spPr>
          <a:xfrm>
            <a:off x="1607792" y="3220516"/>
            <a:ext cx="504787" cy="374022"/>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2" name="Straight Arrow Connector 11">
            <a:extLst>
              <a:ext uri="{FF2B5EF4-FFF2-40B4-BE49-F238E27FC236}">
                <a16:creationId xmlns:a16="http://schemas.microsoft.com/office/drawing/2014/main" id="{06E7676E-41EB-2EF4-5B81-BA0D8F9BC2EE}"/>
              </a:ext>
            </a:extLst>
          </p:cNvPr>
          <p:cNvCxnSpPr>
            <a:cxnSpLocks/>
          </p:cNvCxnSpPr>
          <p:nvPr/>
        </p:nvCxnSpPr>
        <p:spPr>
          <a:xfrm>
            <a:off x="2730952" y="4061059"/>
            <a:ext cx="989419" cy="675655"/>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20" name="TextBox 19">
            <a:extLst>
              <a:ext uri="{FF2B5EF4-FFF2-40B4-BE49-F238E27FC236}">
                <a16:creationId xmlns:a16="http://schemas.microsoft.com/office/drawing/2014/main" id="{34A79DC5-2840-3AD8-5729-7C64BCBDD0A5}"/>
              </a:ext>
            </a:extLst>
          </p:cNvPr>
          <p:cNvSpPr txBox="1"/>
          <p:nvPr/>
        </p:nvSpPr>
        <p:spPr>
          <a:xfrm>
            <a:off x="6096000" y="2860730"/>
            <a:ext cx="4683630" cy="1200329"/>
          </a:xfrm>
          <a:prstGeom prst="rect">
            <a:avLst/>
          </a:prstGeom>
          <a:noFill/>
        </p:spPr>
        <p:txBody>
          <a:bodyPr wrap="square" rtlCol="0">
            <a:spAutoFit/>
          </a:bodyPr>
          <a:lstStyle/>
          <a:p>
            <a:pPr algn="ctr"/>
            <a:r>
              <a:rPr lang="en-US" sz="2400" dirty="0"/>
              <a:t>Computed Tomography (CT):</a:t>
            </a:r>
          </a:p>
          <a:p>
            <a:pPr marL="342900" indent="-342900">
              <a:buFont typeface="Arial" panose="020B0604020202020204" pitchFamily="34" charset="0"/>
              <a:buChar char="•"/>
            </a:pPr>
            <a:r>
              <a:rPr lang="en-US" sz="2400" dirty="0"/>
              <a:t>Ray paths are </a:t>
            </a:r>
            <a:r>
              <a:rPr lang="en-US" sz="2400" dirty="0">
                <a:solidFill>
                  <a:srgbClr val="C00000"/>
                </a:solidFill>
              </a:rPr>
              <a:t>linear, known</a:t>
            </a:r>
          </a:p>
          <a:p>
            <a:pPr marL="342900" indent="-342900">
              <a:buFont typeface="Arial" panose="020B0604020202020204" pitchFamily="34" charset="0"/>
              <a:buChar char="•"/>
            </a:pPr>
            <a:r>
              <a:rPr lang="en-US" sz="2400" dirty="0"/>
              <a:t>Linear Inverse Problem</a:t>
            </a:r>
          </a:p>
        </p:txBody>
      </p:sp>
      <p:pic>
        <p:nvPicPr>
          <p:cNvPr id="7" name="Audio 6">
            <a:extLst>
              <a:ext uri="{FF2B5EF4-FFF2-40B4-BE49-F238E27FC236}">
                <a16:creationId xmlns:a16="http://schemas.microsoft.com/office/drawing/2014/main" id="{AF817E25-2581-E94E-3A6D-E78D58E93D97}"/>
              </a:ext>
            </a:extLst>
          </p:cNvPr>
          <p:cNvPicPr>
            <a:picLocks noChangeAspect="1"/>
          </p:cNvPicPr>
          <p:nvPr>
            <a:audioFile r:link="rId3"/>
            <p:extLst>
              <p:ext uri="{DAA4B4D4-6D71-4841-9C94-3DE7FCFB9230}">
                <p14:media xmlns:p14="http://schemas.microsoft.com/office/powerpoint/2010/main" r:embed="rId2"/>
              </p:ext>
            </p:extLst>
          </p:nvPr>
        </p:nvPicPr>
        <p:blipFill>
          <a:blip r:embed="rId7"/>
          <a:stretch>
            <a:fillRect/>
          </a:stretch>
        </p:blipFill>
        <p:spPr>
          <a:xfrm>
            <a:off x="11226800" y="5892800"/>
            <a:ext cx="812800" cy="812800"/>
          </a:xfrm>
          <a:prstGeom prst="rect">
            <a:avLst/>
          </a:prstGeom>
        </p:spPr>
      </p:pic>
    </p:spTree>
    <p:custDataLst>
      <p:tags r:id="rId1"/>
    </p:custDataLst>
    <p:extLst>
      <p:ext uri="{BB962C8B-B14F-4D97-AF65-F5344CB8AC3E}">
        <p14:creationId xmlns:p14="http://schemas.microsoft.com/office/powerpoint/2010/main" val="3635067806"/>
      </p:ext>
    </p:extLst>
  </p:cSld>
  <p:clrMapOvr>
    <a:masterClrMapping/>
  </p:clrMapOvr>
  <mc:AlternateContent xmlns:mc="http://schemas.openxmlformats.org/markup-compatibility/2006">
    <mc:Choice xmlns:p14="http://schemas.microsoft.com/office/powerpoint/2010/main" Requires="p14">
      <p:transition spd="slow" p14:dur="2000" advTm="21833"/>
    </mc:Choice>
    <mc:Fallback>
      <p:transition spd="slow" advTm="21833"/>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7"/>
                                        </p:tgtEl>
                                      </p:cBhvr>
                                    </p:cmd>
                                  </p:childTnLst>
                                </p:cTn>
                              </p:par>
                            </p:childTnLst>
                          </p:cTn>
                        </p:par>
                      </p:childTnLst>
                    </p:cTn>
                  </p:par>
                  <p:par>
                    <p:cTn id="7" fill="hold">
                      <p:stCondLst>
                        <p:cond delay="indefinite"/>
                      </p:stCondLst>
                      <p:childTnLst>
                        <p:par>
                          <p:cTn id="8" fill="hold">
                            <p:stCondLst>
                              <p:cond delay="0"/>
                            </p:stCondLst>
                            <p:childTnLst>
                              <p:par>
                                <p:cTn id="9" presetID="22" presetClass="entr" presetSubtype="8" fill="hold" nodeType="click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wipe(left)">
                                      <p:cBhvr>
                                        <p:cTn id="11" dur="500"/>
                                        <p:tgtEl>
                                          <p:spTgt spid="11"/>
                                        </p:tgtEl>
                                      </p:cBhvr>
                                    </p:animEffect>
                                  </p:childTnLst>
                                </p:cTn>
                              </p:par>
                            </p:childTnLst>
                          </p:cTn>
                        </p:par>
                        <p:par>
                          <p:cTn id="12" fill="hold">
                            <p:stCondLst>
                              <p:cond delay="500"/>
                            </p:stCondLst>
                            <p:childTnLst>
                              <p:par>
                                <p:cTn id="13" presetID="22" presetClass="entr" presetSubtype="8" fill="hold" nodeType="after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wipe(left)">
                                      <p:cBhvr>
                                        <p:cTn id="15" dur="500"/>
                                        <p:tgtEl>
                                          <p:spTgt spid="12"/>
                                        </p:tgtEl>
                                      </p:cBhvr>
                                    </p:animEffec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grpId="0" nodeType="clickEffect">
                                  <p:stCondLst>
                                    <p:cond delay="0"/>
                                  </p:stCondLst>
                                  <p:childTnLst>
                                    <p:set>
                                      <p:cBhvr>
                                        <p:cTn id="19" dur="1" fill="hold">
                                          <p:stCondLst>
                                            <p:cond delay="0"/>
                                          </p:stCondLst>
                                        </p:cTn>
                                        <p:tgtEl>
                                          <p:spTgt spid="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20" fill="hold" display="0">
                  <p:stCondLst>
                    <p:cond delay="indefinite"/>
                  </p:stCondLst>
                  <p:endCondLst>
                    <p:cond evt="onStopAudio" delay="0">
                      <p:tgtEl>
                        <p:sldTgt/>
                      </p:tgtEl>
                    </p:cond>
                  </p:endCondLst>
                </p:cTn>
                <p:tgtEl>
                  <p:spTgt spid="7"/>
                </p:tgtEl>
              </p:cMediaNode>
            </p:audio>
          </p:childTnLst>
        </p:cTn>
      </p:par>
    </p:tnLst>
    <p:bldLst>
      <p:bldP spid="20" grpId="0"/>
    </p:bldLst>
  </p:timing>
</p:sld>
</file>

<file path=ppt/tags/tag1.xml><?xml version="1.0" encoding="utf-8"?>
<p:tagLst xmlns:a="http://schemas.openxmlformats.org/drawingml/2006/main" xmlns:r="http://schemas.openxmlformats.org/officeDocument/2006/relationships" xmlns:p="http://schemas.openxmlformats.org/presentationml/2006/main">
  <p:tag name="TIMING" val="|7.8|2.3|4.6|1|2.3|2.6"/>
</p:tagLst>
</file>

<file path=ppt/tags/tag10.xml><?xml version="1.0" encoding="utf-8"?>
<p:tagLst xmlns:a="http://schemas.openxmlformats.org/drawingml/2006/main" xmlns:r="http://schemas.openxmlformats.org/officeDocument/2006/relationships" xmlns:p="http://schemas.openxmlformats.org/presentationml/2006/main">
  <p:tag name="TIMING" val="|5.8|5.5|5.4|5|6.8|12.6"/>
</p:tagLst>
</file>

<file path=ppt/tags/tag11.xml><?xml version="1.0" encoding="utf-8"?>
<p:tagLst xmlns:a="http://schemas.openxmlformats.org/drawingml/2006/main" xmlns:r="http://schemas.openxmlformats.org/officeDocument/2006/relationships" xmlns:p="http://schemas.openxmlformats.org/presentationml/2006/main">
  <p:tag name="TIMING" val="|2.9|1.9|1.7|4.4"/>
</p:tagLst>
</file>

<file path=ppt/tags/tag12.xml><?xml version="1.0" encoding="utf-8"?>
<p:tagLst xmlns:a="http://schemas.openxmlformats.org/drawingml/2006/main" xmlns:r="http://schemas.openxmlformats.org/officeDocument/2006/relationships" xmlns:p="http://schemas.openxmlformats.org/presentationml/2006/main">
  <p:tag name="TIMING" val="|2.2|2.9|2.3|1.8|3.5"/>
</p:tagLst>
</file>

<file path=ppt/tags/tag2.xml><?xml version="1.0" encoding="utf-8"?>
<p:tagLst xmlns:a="http://schemas.openxmlformats.org/drawingml/2006/main" xmlns:r="http://schemas.openxmlformats.org/officeDocument/2006/relationships" xmlns:p="http://schemas.openxmlformats.org/presentationml/2006/main">
  <p:tag name="TIMING" val="|4.3|1.4|3.9|3.6"/>
</p:tagLst>
</file>

<file path=ppt/tags/tag3.xml><?xml version="1.0" encoding="utf-8"?>
<p:tagLst xmlns:a="http://schemas.openxmlformats.org/drawingml/2006/main" xmlns:r="http://schemas.openxmlformats.org/officeDocument/2006/relationships" xmlns:p="http://schemas.openxmlformats.org/presentationml/2006/main">
  <p:tag name="TIMING" val="|3.6|3|7.6|4.4"/>
</p:tagLst>
</file>

<file path=ppt/tags/tag4.xml><?xml version="1.0" encoding="utf-8"?>
<p:tagLst xmlns:a="http://schemas.openxmlformats.org/drawingml/2006/main" xmlns:r="http://schemas.openxmlformats.org/officeDocument/2006/relationships" xmlns:p="http://schemas.openxmlformats.org/presentationml/2006/main">
  <p:tag name="TIMING" val="|4.2|1|2.4|2.9"/>
</p:tagLst>
</file>

<file path=ppt/tags/tag5.xml><?xml version="1.0" encoding="utf-8"?>
<p:tagLst xmlns:a="http://schemas.openxmlformats.org/drawingml/2006/main" xmlns:r="http://schemas.openxmlformats.org/officeDocument/2006/relationships" xmlns:p="http://schemas.openxmlformats.org/presentationml/2006/main">
  <p:tag name="TIMING" val="|7.6|6.6"/>
</p:tagLst>
</file>

<file path=ppt/tags/tag6.xml><?xml version="1.0" encoding="utf-8"?>
<p:tagLst xmlns:a="http://schemas.openxmlformats.org/drawingml/2006/main" xmlns:r="http://schemas.openxmlformats.org/officeDocument/2006/relationships" xmlns:p="http://schemas.openxmlformats.org/presentationml/2006/main">
  <p:tag name="TIMING" val="|8.5|8.7|8.5|7.4"/>
</p:tagLst>
</file>

<file path=ppt/tags/tag7.xml><?xml version="1.0" encoding="utf-8"?>
<p:tagLst xmlns:a="http://schemas.openxmlformats.org/drawingml/2006/main" xmlns:r="http://schemas.openxmlformats.org/officeDocument/2006/relationships" xmlns:p="http://schemas.openxmlformats.org/presentationml/2006/main">
  <p:tag name="TIMING" val="|2.5|3.4"/>
</p:tagLst>
</file>

<file path=ppt/tags/tag8.xml><?xml version="1.0" encoding="utf-8"?>
<p:tagLst xmlns:a="http://schemas.openxmlformats.org/drawingml/2006/main" xmlns:r="http://schemas.openxmlformats.org/officeDocument/2006/relationships" xmlns:p="http://schemas.openxmlformats.org/presentationml/2006/main">
  <p:tag name="TIMING" val="|1.1|8.1"/>
</p:tagLst>
</file>

<file path=ppt/tags/tag9.xml><?xml version="1.0" encoding="utf-8"?>
<p:tagLst xmlns:a="http://schemas.openxmlformats.org/drawingml/2006/main" xmlns:r="http://schemas.openxmlformats.org/officeDocument/2006/relationships" xmlns:p="http://schemas.openxmlformats.org/presentationml/2006/main">
  <p:tag name="TIMING" val="|13.8"/>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2013 - 2022"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2013 - 2022"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991</TotalTime>
  <Words>2021</Words>
  <Application>Microsoft Macintosh PowerPoint</Application>
  <PresentationFormat>Widescreen</PresentationFormat>
  <Paragraphs>197</Paragraphs>
  <Slides>23</Slides>
  <Notes>23</Notes>
  <HiddenSlides>0</HiddenSlides>
  <MMClips>23</MMClips>
  <ScaleCrop>false</ScaleCrop>
  <HeadingPairs>
    <vt:vector size="8" baseType="variant">
      <vt:variant>
        <vt:lpstr>Fonts Used</vt:lpstr>
      </vt:variant>
      <vt:variant>
        <vt:i4>5</vt:i4>
      </vt:variant>
      <vt:variant>
        <vt:lpstr>Theme</vt:lpstr>
      </vt:variant>
      <vt:variant>
        <vt:i4>1</vt:i4>
      </vt:variant>
      <vt:variant>
        <vt:lpstr>Embedded OLE Servers</vt:lpstr>
      </vt:variant>
      <vt:variant>
        <vt:i4>1</vt:i4>
      </vt:variant>
      <vt:variant>
        <vt:lpstr>Slide Titles</vt:lpstr>
      </vt:variant>
      <vt:variant>
        <vt:i4>23</vt:i4>
      </vt:variant>
    </vt:vector>
  </HeadingPairs>
  <TitlesOfParts>
    <vt:vector size="30" baseType="lpstr">
      <vt:lpstr>Arial</vt:lpstr>
      <vt:lpstr>Calibri</vt:lpstr>
      <vt:lpstr>Calibri Light</vt:lpstr>
      <vt:lpstr>Cambria Math</vt:lpstr>
      <vt:lpstr>Slack-Lato</vt:lpstr>
      <vt:lpstr>Office Theme</vt:lpstr>
      <vt:lpstr>Acrobat Document</vt:lpstr>
      <vt:lpstr>Single-View Refraction Tomography with Neural Fields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Single-View Refraction Tomography with Neural Fields</dc:title>
  <dc:creator>Zhao, Brandon Y.</dc:creator>
  <cp:lastModifiedBy>Zhao, Brandon Y.</cp:lastModifiedBy>
  <cp:revision>1</cp:revision>
  <dcterms:created xsi:type="dcterms:W3CDTF">2023-03-14T01:26:19Z</dcterms:created>
  <dcterms:modified xsi:type="dcterms:W3CDTF">2023-11-27T01:35:30Z</dcterms:modified>
</cp:coreProperties>
</file>