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593138" cy="3890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074" y="9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4142" y="636785"/>
            <a:ext cx="6444854" cy="1354632"/>
          </a:xfrm>
        </p:spPr>
        <p:txBody>
          <a:bodyPr anchor="b"/>
          <a:lstStyle>
            <a:lvl1pPr algn="ctr">
              <a:defRPr sz="34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4142" y="2043657"/>
            <a:ext cx="6444854" cy="939415"/>
          </a:xfrm>
        </p:spPr>
        <p:txBody>
          <a:bodyPr/>
          <a:lstStyle>
            <a:lvl1pPr marL="0" indent="0" algn="ctr">
              <a:buNone/>
              <a:defRPr sz="1362"/>
            </a:lvl1pPr>
            <a:lvl2pPr marL="259415" indent="0" algn="ctr">
              <a:buNone/>
              <a:defRPr sz="1135"/>
            </a:lvl2pPr>
            <a:lvl3pPr marL="518831" indent="0" algn="ctr">
              <a:buNone/>
              <a:defRPr sz="1021"/>
            </a:lvl3pPr>
            <a:lvl4pPr marL="778246" indent="0" algn="ctr">
              <a:buNone/>
              <a:defRPr sz="908"/>
            </a:lvl4pPr>
            <a:lvl5pPr marL="1037661" indent="0" algn="ctr">
              <a:buNone/>
              <a:defRPr sz="908"/>
            </a:lvl5pPr>
            <a:lvl6pPr marL="1297076" indent="0" algn="ctr">
              <a:buNone/>
              <a:defRPr sz="908"/>
            </a:lvl6pPr>
            <a:lvl7pPr marL="1556492" indent="0" algn="ctr">
              <a:buNone/>
              <a:defRPr sz="908"/>
            </a:lvl7pPr>
            <a:lvl8pPr marL="1815907" indent="0" algn="ctr">
              <a:buNone/>
              <a:defRPr sz="908"/>
            </a:lvl8pPr>
            <a:lvl9pPr marL="2075322" indent="0" algn="ctr">
              <a:buNone/>
              <a:defRPr sz="90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165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199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49465" y="207158"/>
            <a:ext cx="1852895" cy="32974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0778" y="207158"/>
            <a:ext cx="5451272" cy="32974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521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664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02" y="970039"/>
            <a:ext cx="7411582" cy="1618532"/>
          </a:xfrm>
        </p:spPr>
        <p:txBody>
          <a:bodyPr anchor="b"/>
          <a:lstStyle>
            <a:lvl1pPr>
              <a:defRPr sz="34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302" y="2603883"/>
            <a:ext cx="7411582" cy="851148"/>
          </a:xfrm>
        </p:spPr>
        <p:txBody>
          <a:bodyPr/>
          <a:lstStyle>
            <a:lvl1pPr marL="0" indent="0">
              <a:buNone/>
              <a:defRPr sz="1362">
                <a:solidFill>
                  <a:schemeClr val="tx1">
                    <a:tint val="75000"/>
                  </a:schemeClr>
                </a:solidFill>
              </a:defRPr>
            </a:lvl1pPr>
            <a:lvl2pPr marL="259415" indent="0">
              <a:buNone/>
              <a:defRPr sz="1135">
                <a:solidFill>
                  <a:schemeClr val="tx1">
                    <a:tint val="75000"/>
                  </a:schemeClr>
                </a:solidFill>
              </a:defRPr>
            </a:lvl2pPr>
            <a:lvl3pPr marL="518831" indent="0">
              <a:buNone/>
              <a:defRPr sz="1021">
                <a:solidFill>
                  <a:schemeClr val="tx1">
                    <a:tint val="75000"/>
                  </a:schemeClr>
                </a:solidFill>
              </a:defRPr>
            </a:lvl3pPr>
            <a:lvl4pPr marL="778246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4pPr>
            <a:lvl5pPr marL="1037661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5pPr>
            <a:lvl6pPr marL="1297076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6pPr>
            <a:lvl7pPr marL="1556492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7pPr>
            <a:lvl8pPr marL="1815907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8pPr>
            <a:lvl9pPr marL="2075322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879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778" y="1035789"/>
            <a:ext cx="3652084" cy="24687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0276" y="1035789"/>
            <a:ext cx="3652084" cy="24687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2200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897" y="207158"/>
            <a:ext cx="7411582" cy="7520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1898" y="953826"/>
            <a:ext cx="3635300" cy="467456"/>
          </a:xfrm>
        </p:spPr>
        <p:txBody>
          <a:bodyPr anchor="b"/>
          <a:lstStyle>
            <a:lvl1pPr marL="0" indent="0">
              <a:buNone/>
              <a:defRPr sz="1362" b="1"/>
            </a:lvl1pPr>
            <a:lvl2pPr marL="259415" indent="0">
              <a:buNone/>
              <a:defRPr sz="1135" b="1"/>
            </a:lvl2pPr>
            <a:lvl3pPr marL="518831" indent="0">
              <a:buNone/>
              <a:defRPr sz="1021" b="1"/>
            </a:lvl3pPr>
            <a:lvl4pPr marL="778246" indent="0">
              <a:buNone/>
              <a:defRPr sz="908" b="1"/>
            </a:lvl4pPr>
            <a:lvl5pPr marL="1037661" indent="0">
              <a:buNone/>
              <a:defRPr sz="908" b="1"/>
            </a:lvl5pPr>
            <a:lvl6pPr marL="1297076" indent="0">
              <a:buNone/>
              <a:defRPr sz="908" b="1"/>
            </a:lvl6pPr>
            <a:lvl7pPr marL="1556492" indent="0">
              <a:buNone/>
              <a:defRPr sz="908" b="1"/>
            </a:lvl7pPr>
            <a:lvl8pPr marL="1815907" indent="0">
              <a:buNone/>
              <a:defRPr sz="908" b="1"/>
            </a:lvl8pPr>
            <a:lvl9pPr marL="2075322" indent="0">
              <a:buNone/>
              <a:defRPr sz="9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898" y="1421282"/>
            <a:ext cx="3635300" cy="20904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50276" y="953826"/>
            <a:ext cx="3653203" cy="467456"/>
          </a:xfrm>
        </p:spPr>
        <p:txBody>
          <a:bodyPr anchor="b"/>
          <a:lstStyle>
            <a:lvl1pPr marL="0" indent="0">
              <a:buNone/>
              <a:defRPr sz="1362" b="1"/>
            </a:lvl1pPr>
            <a:lvl2pPr marL="259415" indent="0">
              <a:buNone/>
              <a:defRPr sz="1135" b="1"/>
            </a:lvl2pPr>
            <a:lvl3pPr marL="518831" indent="0">
              <a:buNone/>
              <a:defRPr sz="1021" b="1"/>
            </a:lvl3pPr>
            <a:lvl4pPr marL="778246" indent="0">
              <a:buNone/>
              <a:defRPr sz="908" b="1"/>
            </a:lvl4pPr>
            <a:lvl5pPr marL="1037661" indent="0">
              <a:buNone/>
              <a:defRPr sz="908" b="1"/>
            </a:lvl5pPr>
            <a:lvl6pPr marL="1297076" indent="0">
              <a:buNone/>
              <a:defRPr sz="908" b="1"/>
            </a:lvl6pPr>
            <a:lvl7pPr marL="1556492" indent="0">
              <a:buNone/>
              <a:defRPr sz="908" b="1"/>
            </a:lvl7pPr>
            <a:lvl8pPr marL="1815907" indent="0">
              <a:buNone/>
              <a:defRPr sz="908" b="1"/>
            </a:lvl8pPr>
            <a:lvl9pPr marL="2075322" indent="0">
              <a:buNone/>
              <a:defRPr sz="9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0276" y="1421282"/>
            <a:ext cx="3653203" cy="20904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036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631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538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898" y="259398"/>
            <a:ext cx="2771510" cy="907891"/>
          </a:xfrm>
        </p:spPr>
        <p:txBody>
          <a:bodyPr anchor="b"/>
          <a:lstStyle>
            <a:lvl1pPr>
              <a:defRPr sz="18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203" y="560227"/>
            <a:ext cx="4350276" cy="2765106"/>
          </a:xfrm>
        </p:spPr>
        <p:txBody>
          <a:bodyPr/>
          <a:lstStyle>
            <a:lvl1pPr>
              <a:defRPr sz="1816"/>
            </a:lvl1pPr>
            <a:lvl2pPr>
              <a:defRPr sz="1589"/>
            </a:lvl2pPr>
            <a:lvl3pPr>
              <a:defRPr sz="1362"/>
            </a:lvl3pPr>
            <a:lvl4pPr>
              <a:defRPr sz="1135"/>
            </a:lvl4pPr>
            <a:lvl5pPr>
              <a:defRPr sz="1135"/>
            </a:lvl5pPr>
            <a:lvl6pPr>
              <a:defRPr sz="1135"/>
            </a:lvl6pPr>
            <a:lvl7pPr>
              <a:defRPr sz="1135"/>
            </a:lvl7pPr>
            <a:lvl8pPr>
              <a:defRPr sz="1135"/>
            </a:lvl8pPr>
            <a:lvl9pPr>
              <a:defRPr sz="113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898" y="1167289"/>
            <a:ext cx="2771510" cy="2162547"/>
          </a:xfrm>
        </p:spPr>
        <p:txBody>
          <a:bodyPr/>
          <a:lstStyle>
            <a:lvl1pPr marL="0" indent="0">
              <a:buNone/>
              <a:defRPr sz="908"/>
            </a:lvl1pPr>
            <a:lvl2pPr marL="259415" indent="0">
              <a:buNone/>
              <a:defRPr sz="794"/>
            </a:lvl2pPr>
            <a:lvl3pPr marL="518831" indent="0">
              <a:buNone/>
              <a:defRPr sz="681"/>
            </a:lvl3pPr>
            <a:lvl4pPr marL="778246" indent="0">
              <a:buNone/>
              <a:defRPr sz="567"/>
            </a:lvl4pPr>
            <a:lvl5pPr marL="1037661" indent="0">
              <a:buNone/>
              <a:defRPr sz="567"/>
            </a:lvl5pPr>
            <a:lvl6pPr marL="1297076" indent="0">
              <a:buNone/>
              <a:defRPr sz="567"/>
            </a:lvl6pPr>
            <a:lvl7pPr marL="1556492" indent="0">
              <a:buNone/>
              <a:defRPr sz="567"/>
            </a:lvl7pPr>
            <a:lvl8pPr marL="1815907" indent="0">
              <a:buNone/>
              <a:defRPr sz="567"/>
            </a:lvl8pPr>
            <a:lvl9pPr marL="2075322" indent="0">
              <a:buNone/>
              <a:defRPr sz="5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9023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898" y="259398"/>
            <a:ext cx="2771510" cy="907891"/>
          </a:xfrm>
        </p:spPr>
        <p:txBody>
          <a:bodyPr anchor="b"/>
          <a:lstStyle>
            <a:lvl1pPr>
              <a:defRPr sz="18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3203" y="560227"/>
            <a:ext cx="4350276" cy="2765106"/>
          </a:xfrm>
        </p:spPr>
        <p:txBody>
          <a:bodyPr anchor="t"/>
          <a:lstStyle>
            <a:lvl1pPr marL="0" indent="0">
              <a:buNone/>
              <a:defRPr sz="1816"/>
            </a:lvl1pPr>
            <a:lvl2pPr marL="259415" indent="0">
              <a:buNone/>
              <a:defRPr sz="1589"/>
            </a:lvl2pPr>
            <a:lvl3pPr marL="518831" indent="0">
              <a:buNone/>
              <a:defRPr sz="1362"/>
            </a:lvl3pPr>
            <a:lvl4pPr marL="778246" indent="0">
              <a:buNone/>
              <a:defRPr sz="1135"/>
            </a:lvl4pPr>
            <a:lvl5pPr marL="1037661" indent="0">
              <a:buNone/>
              <a:defRPr sz="1135"/>
            </a:lvl5pPr>
            <a:lvl6pPr marL="1297076" indent="0">
              <a:buNone/>
              <a:defRPr sz="1135"/>
            </a:lvl6pPr>
            <a:lvl7pPr marL="1556492" indent="0">
              <a:buNone/>
              <a:defRPr sz="1135"/>
            </a:lvl7pPr>
            <a:lvl8pPr marL="1815907" indent="0">
              <a:buNone/>
              <a:defRPr sz="1135"/>
            </a:lvl8pPr>
            <a:lvl9pPr marL="2075322" indent="0">
              <a:buNone/>
              <a:defRPr sz="113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898" y="1167289"/>
            <a:ext cx="2771510" cy="2162547"/>
          </a:xfrm>
        </p:spPr>
        <p:txBody>
          <a:bodyPr/>
          <a:lstStyle>
            <a:lvl1pPr marL="0" indent="0">
              <a:buNone/>
              <a:defRPr sz="908"/>
            </a:lvl1pPr>
            <a:lvl2pPr marL="259415" indent="0">
              <a:buNone/>
              <a:defRPr sz="794"/>
            </a:lvl2pPr>
            <a:lvl3pPr marL="518831" indent="0">
              <a:buNone/>
              <a:defRPr sz="681"/>
            </a:lvl3pPr>
            <a:lvl4pPr marL="778246" indent="0">
              <a:buNone/>
              <a:defRPr sz="567"/>
            </a:lvl4pPr>
            <a:lvl5pPr marL="1037661" indent="0">
              <a:buNone/>
              <a:defRPr sz="567"/>
            </a:lvl5pPr>
            <a:lvl6pPr marL="1297076" indent="0">
              <a:buNone/>
              <a:defRPr sz="567"/>
            </a:lvl6pPr>
            <a:lvl7pPr marL="1556492" indent="0">
              <a:buNone/>
              <a:defRPr sz="567"/>
            </a:lvl7pPr>
            <a:lvl8pPr marL="1815907" indent="0">
              <a:buNone/>
              <a:defRPr sz="567"/>
            </a:lvl8pPr>
            <a:lvl9pPr marL="2075322" indent="0">
              <a:buNone/>
              <a:defRPr sz="5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2125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778" y="207158"/>
            <a:ext cx="7411582" cy="752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778" y="1035789"/>
            <a:ext cx="7411582" cy="2468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0778" y="3606346"/>
            <a:ext cx="1933456" cy="207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27A4C-AFF4-4F98-BE45-CCC608F598D5}" type="datetimeFigureOut">
              <a:rPr lang="en-IN" smtClean="0"/>
              <a:t>28-02-2025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6477" y="3606346"/>
            <a:ext cx="2900184" cy="207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68904" y="3606346"/>
            <a:ext cx="1933456" cy="207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EDC9B-1A50-409A-91D7-222A169B4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576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8831" rtl="0" eaLnBrk="1" latinLnBrk="0" hangingPunct="1">
        <a:lnSpc>
          <a:spcPct val="90000"/>
        </a:lnSpc>
        <a:spcBef>
          <a:spcPct val="0"/>
        </a:spcBef>
        <a:buNone/>
        <a:defRPr sz="24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708" indent="-129708" algn="l" defTabSz="518831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1589" kern="1200">
          <a:solidFill>
            <a:schemeClr val="tx1"/>
          </a:solidFill>
          <a:latin typeface="+mn-lt"/>
          <a:ea typeface="+mn-ea"/>
          <a:cs typeface="+mn-cs"/>
        </a:defRPr>
      </a:lvl1pPr>
      <a:lvl2pPr marL="389123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2pPr>
      <a:lvl3pPr marL="648538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135" kern="1200">
          <a:solidFill>
            <a:schemeClr val="tx1"/>
          </a:solidFill>
          <a:latin typeface="+mn-lt"/>
          <a:ea typeface="+mn-ea"/>
          <a:cs typeface="+mn-cs"/>
        </a:defRPr>
      </a:lvl3pPr>
      <a:lvl4pPr marL="907953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4pPr>
      <a:lvl5pPr marL="1167369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5pPr>
      <a:lvl6pPr marL="1426784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6pPr>
      <a:lvl7pPr marL="1686199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7pPr>
      <a:lvl8pPr marL="1945615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8pPr>
      <a:lvl9pPr marL="2205030" indent="-129708" algn="l" defTabSz="518831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sz="10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1pPr>
      <a:lvl2pPr marL="259415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2pPr>
      <a:lvl3pPr marL="518831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3pPr>
      <a:lvl4pPr marL="778246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4pPr>
      <a:lvl5pPr marL="1037661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5pPr>
      <a:lvl6pPr marL="1297076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6pPr>
      <a:lvl7pPr marL="1556492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7pPr>
      <a:lvl8pPr marL="1815907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8pPr>
      <a:lvl9pPr marL="2075322" algn="l" defTabSz="518831" rtl="0" eaLnBrk="1" latinLnBrk="0" hangingPunct="1">
        <a:defRPr sz="10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D2C2086C-95FC-6156-1081-12786352DDF0}"/>
              </a:ext>
            </a:extLst>
          </p:cNvPr>
          <p:cNvGrpSpPr/>
          <p:nvPr/>
        </p:nvGrpSpPr>
        <p:grpSpPr>
          <a:xfrm>
            <a:off x="0" y="-181"/>
            <a:ext cx="8592820" cy="3891144"/>
            <a:chOff x="1016000" y="904889"/>
            <a:chExt cx="8592820" cy="389114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6AC79BD-4DC0-F919-E616-B4F791136C04}"/>
                </a:ext>
              </a:extLst>
            </p:cNvPr>
            <p:cNvSpPr/>
            <p:nvPr/>
          </p:nvSpPr>
          <p:spPr>
            <a:xfrm>
              <a:off x="5025917" y="1197502"/>
              <a:ext cx="4582903" cy="3305918"/>
            </a:xfrm>
            <a:prstGeom prst="rect">
              <a:avLst/>
            </a:prstGeom>
            <a:noFill/>
            <a:ln w="19050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8B80D5B-8437-A456-B61F-E7E2B75BE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517992" y="1934738"/>
              <a:ext cx="1904906" cy="187559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B3EC69-3068-F1EB-5893-C06D9F367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7501" y="904889"/>
              <a:ext cx="1904907" cy="18756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C93C83-97CB-841B-F75A-1CDB0EE3A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7501" y="2919608"/>
              <a:ext cx="1914525" cy="187642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9033E5-4301-76BD-42B5-7A335483E8D5}"/>
                </a:ext>
              </a:extLst>
            </p:cNvPr>
            <p:cNvSpPr/>
            <p:nvPr/>
          </p:nvSpPr>
          <p:spPr>
            <a:xfrm>
              <a:off x="1016000" y="904889"/>
              <a:ext cx="457200" cy="1875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Target Image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15C95D6-1817-D183-C466-9B4723E9CF12}"/>
                </a:ext>
              </a:extLst>
            </p:cNvPr>
            <p:cNvSpPr/>
            <p:nvPr/>
          </p:nvSpPr>
          <p:spPr>
            <a:xfrm>
              <a:off x="1016000" y="2920433"/>
              <a:ext cx="457200" cy="1875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 (Face)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1D97FA-7C3B-E54C-BBB3-FAD04EA1D23F}"/>
                </a:ext>
              </a:extLst>
            </p:cNvPr>
            <p:cNvSpPr/>
            <p:nvPr/>
          </p:nvSpPr>
          <p:spPr>
            <a:xfrm rot="5400000">
              <a:off x="4103834" y="2542921"/>
              <a:ext cx="457200" cy="1386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FaceSwap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51E8A16-222E-377D-72B0-DC89203AB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05322" y="1934738"/>
              <a:ext cx="1904906" cy="1875599"/>
            </a:xfrm>
            <a:prstGeom prst="rect">
              <a:avLst/>
            </a:prstGeom>
          </p:spPr>
        </p:pic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1E5C09ED-CBCE-722A-7664-4003D4F040E5}"/>
                </a:ext>
              </a:extLst>
            </p:cNvPr>
            <p:cNvSpPr/>
            <p:nvPr/>
          </p:nvSpPr>
          <p:spPr>
            <a:xfrm>
              <a:off x="4170339" y="2656849"/>
              <a:ext cx="324091" cy="380578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4899F77-F982-4F70-2183-CC5E487F7983}"/>
                </a:ext>
              </a:extLst>
            </p:cNvPr>
            <p:cNvSpPr/>
            <p:nvPr/>
          </p:nvSpPr>
          <p:spPr>
            <a:xfrm rot="5400000">
              <a:off x="5929175" y="3458926"/>
              <a:ext cx="457200" cy="1386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Face Mask identification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B8BE71A0-F5DE-3001-4EFB-59F2B8AC0465}"/>
                    </a:ext>
                  </a:extLst>
                </p:cNvPr>
                <p:cNvSpPr/>
                <p:nvPr/>
              </p:nvSpPr>
              <p:spPr>
                <a:xfrm rot="5400000">
                  <a:off x="5929175" y="747022"/>
                  <a:ext cx="457200" cy="19049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r>
                    <a:rPr lang="en-US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Target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⊕</m:t>
                      </m:r>
                    </m:oMath>
                  </a14:m>
                  <a:r>
                    <a:rPr lang="en-IN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Source</a:t>
                  </a:r>
                </a:p>
              </p:txBody>
            </p:sp>
          </mc:Choice>
          <mc:Fallback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B8BE71A0-F5DE-3001-4EFB-59F2B8AC04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5929175" y="747022"/>
                  <a:ext cx="457200" cy="1904905"/>
                </a:xfrm>
                <a:prstGeom prst="rect">
                  <a:avLst/>
                </a:prstGeom>
                <a:blipFill>
                  <a:blip r:embed="rId6"/>
                  <a:stretch>
                    <a:fillRect l="-2875" r="-2236" b="-10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5712B5-8CE7-F641-F7C4-0F9C20D1DA2B}"/>
                </a:ext>
              </a:extLst>
            </p:cNvPr>
            <p:cNvSpPr/>
            <p:nvPr/>
          </p:nvSpPr>
          <p:spPr>
            <a:xfrm rot="5400000">
              <a:off x="8241845" y="3483996"/>
              <a:ext cx="457200" cy="1386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Deepfake</a:t>
              </a:r>
              <a:endParaRPr lang="en-IN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30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14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Anurag Dutta</dc:creator>
  <cp:lastModifiedBy>Anurag Dutta</cp:lastModifiedBy>
  <cp:revision>2</cp:revision>
  <dcterms:created xsi:type="dcterms:W3CDTF">2025-02-28T16:17:46Z</dcterms:created>
  <dcterms:modified xsi:type="dcterms:W3CDTF">2025-02-28T16:19:02Z</dcterms:modified>
</cp:coreProperties>
</file>