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"/>
  </p:notesMasterIdLst>
  <p:sldIdLst>
    <p:sldId id="257" r:id="rId2"/>
    <p:sldId id="256" r:id="rId3"/>
  </p:sldIdLst>
  <p:sldSz cx="9067800" cy="20161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998" y="1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43184B-C370-489B-8C7C-FAB5098F9934}" type="datetimeFigureOut">
              <a:rPr lang="en-IN" smtClean="0"/>
              <a:t>07-03-2025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3509963" y="1143000"/>
            <a:ext cx="13877926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DB2AD-A351-41D5-B306-A51B9B6B538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88496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86618" rtl="0" eaLnBrk="1" latinLnBrk="0" hangingPunct="1">
      <a:defRPr sz="1163" kern="1200">
        <a:solidFill>
          <a:schemeClr val="tx1"/>
        </a:solidFill>
        <a:latin typeface="+mn-lt"/>
        <a:ea typeface="+mn-ea"/>
        <a:cs typeface="+mn-cs"/>
      </a:defRPr>
    </a:lvl1pPr>
    <a:lvl2pPr marL="443309" algn="l" defTabSz="886618" rtl="0" eaLnBrk="1" latinLnBrk="0" hangingPunct="1">
      <a:defRPr sz="1163" kern="1200">
        <a:solidFill>
          <a:schemeClr val="tx1"/>
        </a:solidFill>
        <a:latin typeface="+mn-lt"/>
        <a:ea typeface="+mn-ea"/>
        <a:cs typeface="+mn-cs"/>
      </a:defRPr>
    </a:lvl2pPr>
    <a:lvl3pPr marL="886618" algn="l" defTabSz="886618" rtl="0" eaLnBrk="1" latinLnBrk="0" hangingPunct="1">
      <a:defRPr sz="1163" kern="1200">
        <a:solidFill>
          <a:schemeClr val="tx1"/>
        </a:solidFill>
        <a:latin typeface="+mn-lt"/>
        <a:ea typeface="+mn-ea"/>
        <a:cs typeface="+mn-cs"/>
      </a:defRPr>
    </a:lvl3pPr>
    <a:lvl4pPr marL="1329927" algn="l" defTabSz="886618" rtl="0" eaLnBrk="1" latinLnBrk="0" hangingPunct="1">
      <a:defRPr sz="1163" kern="1200">
        <a:solidFill>
          <a:schemeClr val="tx1"/>
        </a:solidFill>
        <a:latin typeface="+mn-lt"/>
        <a:ea typeface="+mn-ea"/>
        <a:cs typeface="+mn-cs"/>
      </a:defRPr>
    </a:lvl4pPr>
    <a:lvl5pPr marL="1773237" algn="l" defTabSz="886618" rtl="0" eaLnBrk="1" latinLnBrk="0" hangingPunct="1">
      <a:defRPr sz="1163" kern="1200">
        <a:solidFill>
          <a:schemeClr val="tx1"/>
        </a:solidFill>
        <a:latin typeface="+mn-lt"/>
        <a:ea typeface="+mn-ea"/>
        <a:cs typeface="+mn-cs"/>
      </a:defRPr>
    </a:lvl5pPr>
    <a:lvl6pPr marL="2216546" algn="l" defTabSz="886618" rtl="0" eaLnBrk="1" latinLnBrk="0" hangingPunct="1">
      <a:defRPr sz="1163" kern="1200">
        <a:solidFill>
          <a:schemeClr val="tx1"/>
        </a:solidFill>
        <a:latin typeface="+mn-lt"/>
        <a:ea typeface="+mn-ea"/>
        <a:cs typeface="+mn-cs"/>
      </a:defRPr>
    </a:lvl6pPr>
    <a:lvl7pPr marL="2659855" algn="l" defTabSz="886618" rtl="0" eaLnBrk="1" latinLnBrk="0" hangingPunct="1">
      <a:defRPr sz="1163" kern="1200">
        <a:solidFill>
          <a:schemeClr val="tx1"/>
        </a:solidFill>
        <a:latin typeface="+mn-lt"/>
        <a:ea typeface="+mn-ea"/>
        <a:cs typeface="+mn-cs"/>
      </a:defRPr>
    </a:lvl7pPr>
    <a:lvl8pPr marL="3103164" algn="l" defTabSz="886618" rtl="0" eaLnBrk="1" latinLnBrk="0" hangingPunct="1">
      <a:defRPr sz="1163" kern="1200">
        <a:solidFill>
          <a:schemeClr val="tx1"/>
        </a:solidFill>
        <a:latin typeface="+mn-lt"/>
        <a:ea typeface="+mn-ea"/>
        <a:cs typeface="+mn-cs"/>
      </a:defRPr>
    </a:lvl8pPr>
    <a:lvl9pPr marL="3546473" algn="l" defTabSz="886618" rtl="0" eaLnBrk="1" latinLnBrk="0" hangingPunct="1">
      <a:defRPr sz="116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3509963" y="1143000"/>
            <a:ext cx="13877926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0DB2AD-A351-41D5-B306-A51B9B6B5386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73646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475" y="329954"/>
            <a:ext cx="6800850" cy="701910"/>
          </a:xfrm>
        </p:spPr>
        <p:txBody>
          <a:bodyPr anchor="b"/>
          <a:lstStyle>
            <a:lvl1pPr algn="ctr">
              <a:defRPr sz="176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3475" y="1058933"/>
            <a:ext cx="6800850" cy="486763"/>
          </a:xfrm>
        </p:spPr>
        <p:txBody>
          <a:bodyPr/>
          <a:lstStyle>
            <a:lvl1pPr marL="0" indent="0" algn="ctr">
              <a:buNone/>
              <a:defRPr sz="706"/>
            </a:lvl1pPr>
            <a:lvl2pPr marL="134417" indent="0" algn="ctr">
              <a:buNone/>
              <a:defRPr sz="588"/>
            </a:lvl2pPr>
            <a:lvl3pPr marL="268834" indent="0" algn="ctr">
              <a:buNone/>
              <a:defRPr sz="529"/>
            </a:lvl3pPr>
            <a:lvl4pPr marL="403250" indent="0" algn="ctr">
              <a:buNone/>
              <a:defRPr sz="470"/>
            </a:lvl4pPr>
            <a:lvl5pPr marL="537667" indent="0" algn="ctr">
              <a:buNone/>
              <a:defRPr sz="470"/>
            </a:lvl5pPr>
            <a:lvl6pPr marL="672084" indent="0" algn="ctr">
              <a:buNone/>
              <a:defRPr sz="470"/>
            </a:lvl6pPr>
            <a:lvl7pPr marL="806501" indent="0" algn="ctr">
              <a:buNone/>
              <a:defRPr sz="470"/>
            </a:lvl7pPr>
            <a:lvl8pPr marL="940918" indent="0" algn="ctr">
              <a:buNone/>
              <a:defRPr sz="470"/>
            </a:lvl8pPr>
            <a:lvl9pPr marL="1075334" indent="0" algn="ctr">
              <a:buNone/>
              <a:defRPr sz="47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382F2-05C4-409E-A628-343DC7B107AB}" type="datetimeFigureOut">
              <a:rPr lang="en-IN" smtClean="0"/>
              <a:t>07-03-2025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5A64D-4EE9-40F3-AEE7-B426181442C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99525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382F2-05C4-409E-A628-343DC7B107AB}" type="datetimeFigureOut">
              <a:rPr lang="en-IN" smtClean="0"/>
              <a:t>07-03-2025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5A64D-4EE9-40F3-AEE7-B426181442C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38462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145" y="107340"/>
            <a:ext cx="1955244" cy="17085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3411" y="107340"/>
            <a:ext cx="5752386" cy="17085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382F2-05C4-409E-A628-343DC7B107AB}" type="datetimeFigureOut">
              <a:rPr lang="en-IN" smtClean="0"/>
              <a:t>07-03-2025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5A64D-4EE9-40F3-AEE7-B426181442C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18619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382F2-05C4-409E-A628-343DC7B107AB}" type="datetimeFigureOut">
              <a:rPr lang="en-IN" smtClean="0"/>
              <a:t>07-03-2025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5A64D-4EE9-40F3-AEE7-B426181442C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6863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688" y="502631"/>
            <a:ext cx="7820978" cy="838652"/>
          </a:xfrm>
        </p:spPr>
        <p:txBody>
          <a:bodyPr anchor="b"/>
          <a:lstStyle>
            <a:lvl1pPr>
              <a:defRPr sz="176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688" y="1349217"/>
            <a:ext cx="7820978" cy="441027"/>
          </a:xfrm>
        </p:spPr>
        <p:txBody>
          <a:bodyPr/>
          <a:lstStyle>
            <a:lvl1pPr marL="0" indent="0">
              <a:buNone/>
              <a:defRPr sz="706">
                <a:solidFill>
                  <a:schemeClr val="tx1">
                    <a:tint val="75000"/>
                  </a:schemeClr>
                </a:solidFill>
              </a:defRPr>
            </a:lvl1pPr>
            <a:lvl2pPr marL="134417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2pPr>
            <a:lvl3pPr marL="268834" indent="0">
              <a:buNone/>
              <a:defRPr sz="529">
                <a:solidFill>
                  <a:schemeClr val="tx1">
                    <a:tint val="75000"/>
                  </a:schemeClr>
                </a:solidFill>
              </a:defRPr>
            </a:lvl3pPr>
            <a:lvl4pPr marL="403250" indent="0">
              <a:buNone/>
              <a:defRPr sz="470">
                <a:solidFill>
                  <a:schemeClr val="tx1">
                    <a:tint val="75000"/>
                  </a:schemeClr>
                </a:solidFill>
              </a:defRPr>
            </a:lvl4pPr>
            <a:lvl5pPr marL="537667" indent="0">
              <a:buNone/>
              <a:defRPr sz="470">
                <a:solidFill>
                  <a:schemeClr val="tx1">
                    <a:tint val="75000"/>
                  </a:schemeClr>
                </a:solidFill>
              </a:defRPr>
            </a:lvl5pPr>
            <a:lvl6pPr marL="672084" indent="0">
              <a:buNone/>
              <a:defRPr sz="470">
                <a:solidFill>
                  <a:schemeClr val="tx1">
                    <a:tint val="75000"/>
                  </a:schemeClr>
                </a:solidFill>
              </a:defRPr>
            </a:lvl6pPr>
            <a:lvl7pPr marL="806501" indent="0">
              <a:buNone/>
              <a:defRPr sz="470">
                <a:solidFill>
                  <a:schemeClr val="tx1">
                    <a:tint val="75000"/>
                  </a:schemeClr>
                </a:solidFill>
              </a:defRPr>
            </a:lvl7pPr>
            <a:lvl8pPr marL="940918" indent="0">
              <a:buNone/>
              <a:defRPr sz="470">
                <a:solidFill>
                  <a:schemeClr val="tx1">
                    <a:tint val="75000"/>
                  </a:schemeClr>
                </a:solidFill>
              </a:defRPr>
            </a:lvl8pPr>
            <a:lvl9pPr marL="1075334" indent="0">
              <a:buNone/>
              <a:defRPr sz="47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382F2-05C4-409E-A628-343DC7B107AB}" type="datetimeFigureOut">
              <a:rPr lang="en-IN" smtClean="0"/>
              <a:t>07-03-2025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5A64D-4EE9-40F3-AEE7-B426181442C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41872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3411" y="536700"/>
            <a:ext cx="3853815" cy="12792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0574" y="536700"/>
            <a:ext cx="3853815" cy="12792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382F2-05C4-409E-A628-343DC7B107AB}" type="datetimeFigureOut">
              <a:rPr lang="en-IN" smtClean="0"/>
              <a:t>07-03-2025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5A64D-4EE9-40F3-AEE7-B426181442C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9068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592" y="107340"/>
            <a:ext cx="7820978" cy="38969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593" y="494231"/>
            <a:ext cx="3836104" cy="242215"/>
          </a:xfrm>
        </p:spPr>
        <p:txBody>
          <a:bodyPr anchor="b"/>
          <a:lstStyle>
            <a:lvl1pPr marL="0" indent="0">
              <a:buNone/>
              <a:defRPr sz="706" b="1"/>
            </a:lvl1pPr>
            <a:lvl2pPr marL="134417" indent="0">
              <a:buNone/>
              <a:defRPr sz="588" b="1"/>
            </a:lvl2pPr>
            <a:lvl3pPr marL="268834" indent="0">
              <a:buNone/>
              <a:defRPr sz="529" b="1"/>
            </a:lvl3pPr>
            <a:lvl4pPr marL="403250" indent="0">
              <a:buNone/>
              <a:defRPr sz="470" b="1"/>
            </a:lvl4pPr>
            <a:lvl5pPr marL="537667" indent="0">
              <a:buNone/>
              <a:defRPr sz="470" b="1"/>
            </a:lvl5pPr>
            <a:lvl6pPr marL="672084" indent="0">
              <a:buNone/>
              <a:defRPr sz="470" b="1"/>
            </a:lvl6pPr>
            <a:lvl7pPr marL="806501" indent="0">
              <a:buNone/>
              <a:defRPr sz="470" b="1"/>
            </a:lvl7pPr>
            <a:lvl8pPr marL="940918" indent="0">
              <a:buNone/>
              <a:defRPr sz="470" b="1"/>
            </a:lvl8pPr>
            <a:lvl9pPr marL="1075334" indent="0">
              <a:buNone/>
              <a:defRPr sz="47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593" y="736445"/>
            <a:ext cx="3836104" cy="10832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90574" y="494231"/>
            <a:ext cx="3854996" cy="242215"/>
          </a:xfrm>
        </p:spPr>
        <p:txBody>
          <a:bodyPr anchor="b"/>
          <a:lstStyle>
            <a:lvl1pPr marL="0" indent="0">
              <a:buNone/>
              <a:defRPr sz="706" b="1"/>
            </a:lvl1pPr>
            <a:lvl2pPr marL="134417" indent="0">
              <a:buNone/>
              <a:defRPr sz="588" b="1"/>
            </a:lvl2pPr>
            <a:lvl3pPr marL="268834" indent="0">
              <a:buNone/>
              <a:defRPr sz="529" b="1"/>
            </a:lvl3pPr>
            <a:lvl4pPr marL="403250" indent="0">
              <a:buNone/>
              <a:defRPr sz="470" b="1"/>
            </a:lvl4pPr>
            <a:lvl5pPr marL="537667" indent="0">
              <a:buNone/>
              <a:defRPr sz="470" b="1"/>
            </a:lvl5pPr>
            <a:lvl6pPr marL="672084" indent="0">
              <a:buNone/>
              <a:defRPr sz="470" b="1"/>
            </a:lvl6pPr>
            <a:lvl7pPr marL="806501" indent="0">
              <a:buNone/>
              <a:defRPr sz="470" b="1"/>
            </a:lvl7pPr>
            <a:lvl8pPr marL="940918" indent="0">
              <a:buNone/>
              <a:defRPr sz="470" b="1"/>
            </a:lvl8pPr>
            <a:lvl9pPr marL="1075334" indent="0">
              <a:buNone/>
              <a:defRPr sz="47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0574" y="736445"/>
            <a:ext cx="3854996" cy="10832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382F2-05C4-409E-A628-343DC7B107AB}" type="datetimeFigureOut">
              <a:rPr lang="en-IN" smtClean="0"/>
              <a:t>07-03-2025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5A64D-4EE9-40F3-AEE7-B426181442C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1448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382F2-05C4-409E-A628-343DC7B107AB}" type="datetimeFigureOut">
              <a:rPr lang="en-IN" smtClean="0"/>
              <a:t>07-03-2025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5A64D-4EE9-40F3-AEE7-B426181442C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8190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382F2-05C4-409E-A628-343DC7B107AB}" type="datetimeFigureOut">
              <a:rPr lang="en-IN" smtClean="0"/>
              <a:t>07-03-2025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5A64D-4EE9-40F3-AEE7-B426181442C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12784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593" y="134408"/>
            <a:ext cx="2924601" cy="470429"/>
          </a:xfrm>
        </p:spPr>
        <p:txBody>
          <a:bodyPr anchor="b"/>
          <a:lstStyle>
            <a:lvl1pPr>
              <a:defRPr sz="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4996" y="290285"/>
            <a:ext cx="4590574" cy="1432755"/>
          </a:xfrm>
        </p:spPr>
        <p:txBody>
          <a:bodyPr/>
          <a:lstStyle>
            <a:lvl1pPr>
              <a:defRPr sz="941"/>
            </a:lvl1pPr>
            <a:lvl2pPr>
              <a:defRPr sz="823"/>
            </a:lvl2pPr>
            <a:lvl3pPr>
              <a:defRPr sz="706"/>
            </a:lvl3pPr>
            <a:lvl4pPr>
              <a:defRPr sz="588"/>
            </a:lvl4pPr>
            <a:lvl5pPr>
              <a:defRPr sz="588"/>
            </a:lvl5pPr>
            <a:lvl6pPr>
              <a:defRPr sz="588"/>
            </a:lvl6pPr>
            <a:lvl7pPr>
              <a:defRPr sz="588"/>
            </a:lvl7pPr>
            <a:lvl8pPr>
              <a:defRPr sz="588"/>
            </a:lvl8pPr>
            <a:lvl9pPr>
              <a:defRPr sz="5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593" y="604838"/>
            <a:ext cx="2924601" cy="1120536"/>
          </a:xfrm>
        </p:spPr>
        <p:txBody>
          <a:bodyPr/>
          <a:lstStyle>
            <a:lvl1pPr marL="0" indent="0">
              <a:buNone/>
              <a:defRPr sz="470"/>
            </a:lvl1pPr>
            <a:lvl2pPr marL="134417" indent="0">
              <a:buNone/>
              <a:defRPr sz="412"/>
            </a:lvl2pPr>
            <a:lvl3pPr marL="268834" indent="0">
              <a:buNone/>
              <a:defRPr sz="353"/>
            </a:lvl3pPr>
            <a:lvl4pPr marL="403250" indent="0">
              <a:buNone/>
              <a:defRPr sz="294"/>
            </a:lvl4pPr>
            <a:lvl5pPr marL="537667" indent="0">
              <a:buNone/>
              <a:defRPr sz="294"/>
            </a:lvl5pPr>
            <a:lvl6pPr marL="672084" indent="0">
              <a:buNone/>
              <a:defRPr sz="294"/>
            </a:lvl6pPr>
            <a:lvl7pPr marL="806501" indent="0">
              <a:buNone/>
              <a:defRPr sz="294"/>
            </a:lvl7pPr>
            <a:lvl8pPr marL="940918" indent="0">
              <a:buNone/>
              <a:defRPr sz="294"/>
            </a:lvl8pPr>
            <a:lvl9pPr marL="1075334" indent="0">
              <a:buNone/>
              <a:defRPr sz="29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382F2-05C4-409E-A628-343DC7B107AB}" type="datetimeFigureOut">
              <a:rPr lang="en-IN" smtClean="0"/>
              <a:t>07-03-2025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5A64D-4EE9-40F3-AEE7-B426181442C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8163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593" y="134408"/>
            <a:ext cx="2924601" cy="470429"/>
          </a:xfrm>
        </p:spPr>
        <p:txBody>
          <a:bodyPr anchor="b"/>
          <a:lstStyle>
            <a:lvl1pPr>
              <a:defRPr sz="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54996" y="290285"/>
            <a:ext cx="4590574" cy="1432755"/>
          </a:xfrm>
        </p:spPr>
        <p:txBody>
          <a:bodyPr anchor="t"/>
          <a:lstStyle>
            <a:lvl1pPr marL="0" indent="0">
              <a:buNone/>
              <a:defRPr sz="941"/>
            </a:lvl1pPr>
            <a:lvl2pPr marL="134417" indent="0">
              <a:buNone/>
              <a:defRPr sz="823"/>
            </a:lvl2pPr>
            <a:lvl3pPr marL="268834" indent="0">
              <a:buNone/>
              <a:defRPr sz="706"/>
            </a:lvl3pPr>
            <a:lvl4pPr marL="403250" indent="0">
              <a:buNone/>
              <a:defRPr sz="588"/>
            </a:lvl4pPr>
            <a:lvl5pPr marL="537667" indent="0">
              <a:buNone/>
              <a:defRPr sz="588"/>
            </a:lvl5pPr>
            <a:lvl6pPr marL="672084" indent="0">
              <a:buNone/>
              <a:defRPr sz="588"/>
            </a:lvl6pPr>
            <a:lvl7pPr marL="806501" indent="0">
              <a:buNone/>
              <a:defRPr sz="588"/>
            </a:lvl7pPr>
            <a:lvl8pPr marL="940918" indent="0">
              <a:buNone/>
              <a:defRPr sz="588"/>
            </a:lvl8pPr>
            <a:lvl9pPr marL="1075334" indent="0">
              <a:buNone/>
              <a:defRPr sz="58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593" y="604838"/>
            <a:ext cx="2924601" cy="1120536"/>
          </a:xfrm>
        </p:spPr>
        <p:txBody>
          <a:bodyPr/>
          <a:lstStyle>
            <a:lvl1pPr marL="0" indent="0">
              <a:buNone/>
              <a:defRPr sz="470"/>
            </a:lvl1pPr>
            <a:lvl2pPr marL="134417" indent="0">
              <a:buNone/>
              <a:defRPr sz="412"/>
            </a:lvl2pPr>
            <a:lvl3pPr marL="268834" indent="0">
              <a:buNone/>
              <a:defRPr sz="353"/>
            </a:lvl3pPr>
            <a:lvl4pPr marL="403250" indent="0">
              <a:buNone/>
              <a:defRPr sz="294"/>
            </a:lvl4pPr>
            <a:lvl5pPr marL="537667" indent="0">
              <a:buNone/>
              <a:defRPr sz="294"/>
            </a:lvl5pPr>
            <a:lvl6pPr marL="672084" indent="0">
              <a:buNone/>
              <a:defRPr sz="294"/>
            </a:lvl6pPr>
            <a:lvl7pPr marL="806501" indent="0">
              <a:buNone/>
              <a:defRPr sz="294"/>
            </a:lvl7pPr>
            <a:lvl8pPr marL="940918" indent="0">
              <a:buNone/>
              <a:defRPr sz="294"/>
            </a:lvl8pPr>
            <a:lvl9pPr marL="1075334" indent="0">
              <a:buNone/>
              <a:defRPr sz="29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382F2-05C4-409E-A628-343DC7B107AB}" type="datetimeFigureOut">
              <a:rPr lang="en-IN" smtClean="0"/>
              <a:t>07-03-2025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5A64D-4EE9-40F3-AEE7-B426181442C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6147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3411" y="107340"/>
            <a:ext cx="7820978" cy="3896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411" y="536700"/>
            <a:ext cx="7820978" cy="1279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3411" y="1868649"/>
            <a:ext cx="2040255" cy="1073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5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382F2-05C4-409E-A628-343DC7B107AB}" type="datetimeFigureOut">
              <a:rPr lang="en-IN" smtClean="0"/>
              <a:t>07-03-2025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03709" y="1868649"/>
            <a:ext cx="3060383" cy="1073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5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04134" y="1868649"/>
            <a:ext cx="2040255" cy="1073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5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5A64D-4EE9-40F3-AEE7-B426181442C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95715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268834" rtl="0" eaLnBrk="1" latinLnBrk="0" hangingPunct="1">
        <a:lnSpc>
          <a:spcPct val="90000"/>
        </a:lnSpc>
        <a:spcBef>
          <a:spcPct val="0"/>
        </a:spcBef>
        <a:buNone/>
        <a:defRPr sz="12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7208" indent="-67208" algn="l" defTabSz="268834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823" kern="1200">
          <a:solidFill>
            <a:schemeClr val="tx1"/>
          </a:solidFill>
          <a:latin typeface="+mn-lt"/>
          <a:ea typeface="+mn-ea"/>
          <a:cs typeface="+mn-cs"/>
        </a:defRPr>
      </a:lvl1pPr>
      <a:lvl2pPr marL="201625" indent="-67208" algn="l" defTabSz="268834" rtl="0" eaLnBrk="1" latinLnBrk="0" hangingPunct="1">
        <a:lnSpc>
          <a:spcPct val="90000"/>
        </a:lnSpc>
        <a:spcBef>
          <a:spcPts val="147"/>
        </a:spcBef>
        <a:buFont typeface="Arial" panose="020B0604020202020204" pitchFamily="34" charset="0"/>
        <a:buChar char="•"/>
        <a:defRPr sz="706" kern="1200">
          <a:solidFill>
            <a:schemeClr val="tx1"/>
          </a:solidFill>
          <a:latin typeface="+mn-lt"/>
          <a:ea typeface="+mn-ea"/>
          <a:cs typeface="+mn-cs"/>
        </a:defRPr>
      </a:lvl2pPr>
      <a:lvl3pPr marL="336042" indent="-67208" algn="l" defTabSz="268834" rtl="0" eaLnBrk="1" latinLnBrk="0" hangingPunct="1">
        <a:lnSpc>
          <a:spcPct val="90000"/>
        </a:lnSpc>
        <a:spcBef>
          <a:spcPts val="147"/>
        </a:spcBef>
        <a:buFont typeface="Arial" panose="020B0604020202020204" pitchFamily="34" charset="0"/>
        <a:buChar char="•"/>
        <a:defRPr sz="588" kern="1200">
          <a:solidFill>
            <a:schemeClr val="tx1"/>
          </a:solidFill>
          <a:latin typeface="+mn-lt"/>
          <a:ea typeface="+mn-ea"/>
          <a:cs typeface="+mn-cs"/>
        </a:defRPr>
      </a:lvl3pPr>
      <a:lvl4pPr marL="470459" indent="-67208" algn="l" defTabSz="268834" rtl="0" eaLnBrk="1" latinLnBrk="0" hangingPunct="1">
        <a:lnSpc>
          <a:spcPct val="90000"/>
        </a:lnSpc>
        <a:spcBef>
          <a:spcPts val="147"/>
        </a:spcBef>
        <a:buFont typeface="Arial" panose="020B0604020202020204" pitchFamily="34" charset="0"/>
        <a:buChar char="•"/>
        <a:defRPr sz="529" kern="1200">
          <a:solidFill>
            <a:schemeClr val="tx1"/>
          </a:solidFill>
          <a:latin typeface="+mn-lt"/>
          <a:ea typeface="+mn-ea"/>
          <a:cs typeface="+mn-cs"/>
        </a:defRPr>
      </a:lvl4pPr>
      <a:lvl5pPr marL="604876" indent="-67208" algn="l" defTabSz="268834" rtl="0" eaLnBrk="1" latinLnBrk="0" hangingPunct="1">
        <a:lnSpc>
          <a:spcPct val="90000"/>
        </a:lnSpc>
        <a:spcBef>
          <a:spcPts val="147"/>
        </a:spcBef>
        <a:buFont typeface="Arial" panose="020B0604020202020204" pitchFamily="34" charset="0"/>
        <a:buChar char="•"/>
        <a:defRPr sz="529" kern="1200">
          <a:solidFill>
            <a:schemeClr val="tx1"/>
          </a:solidFill>
          <a:latin typeface="+mn-lt"/>
          <a:ea typeface="+mn-ea"/>
          <a:cs typeface="+mn-cs"/>
        </a:defRPr>
      </a:lvl5pPr>
      <a:lvl6pPr marL="739292" indent="-67208" algn="l" defTabSz="268834" rtl="0" eaLnBrk="1" latinLnBrk="0" hangingPunct="1">
        <a:lnSpc>
          <a:spcPct val="90000"/>
        </a:lnSpc>
        <a:spcBef>
          <a:spcPts val="147"/>
        </a:spcBef>
        <a:buFont typeface="Arial" panose="020B0604020202020204" pitchFamily="34" charset="0"/>
        <a:buChar char="•"/>
        <a:defRPr sz="529" kern="1200">
          <a:solidFill>
            <a:schemeClr val="tx1"/>
          </a:solidFill>
          <a:latin typeface="+mn-lt"/>
          <a:ea typeface="+mn-ea"/>
          <a:cs typeface="+mn-cs"/>
        </a:defRPr>
      </a:lvl6pPr>
      <a:lvl7pPr marL="873709" indent="-67208" algn="l" defTabSz="268834" rtl="0" eaLnBrk="1" latinLnBrk="0" hangingPunct="1">
        <a:lnSpc>
          <a:spcPct val="90000"/>
        </a:lnSpc>
        <a:spcBef>
          <a:spcPts val="147"/>
        </a:spcBef>
        <a:buFont typeface="Arial" panose="020B0604020202020204" pitchFamily="34" charset="0"/>
        <a:buChar char="•"/>
        <a:defRPr sz="529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" indent="-67208" algn="l" defTabSz="268834" rtl="0" eaLnBrk="1" latinLnBrk="0" hangingPunct="1">
        <a:lnSpc>
          <a:spcPct val="90000"/>
        </a:lnSpc>
        <a:spcBef>
          <a:spcPts val="147"/>
        </a:spcBef>
        <a:buFont typeface="Arial" panose="020B0604020202020204" pitchFamily="34" charset="0"/>
        <a:buChar char="•"/>
        <a:defRPr sz="529" kern="1200">
          <a:solidFill>
            <a:schemeClr val="tx1"/>
          </a:solidFill>
          <a:latin typeface="+mn-lt"/>
          <a:ea typeface="+mn-ea"/>
          <a:cs typeface="+mn-cs"/>
        </a:defRPr>
      </a:lvl8pPr>
      <a:lvl9pPr marL="1142543" indent="-67208" algn="l" defTabSz="268834" rtl="0" eaLnBrk="1" latinLnBrk="0" hangingPunct="1">
        <a:lnSpc>
          <a:spcPct val="90000"/>
        </a:lnSpc>
        <a:spcBef>
          <a:spcPts val="147"/>
        </a:spcBef>
        <a:buFont typeface="Arial" panose="020B0604020202020204" pitchFamily="34" charset="0"/>
        <a:buChar char="•"/>
        <a:defRPr sz="5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8834" rtl="0" eaLnBrk="1" latinLnBrk="0" hangingPunct="1">
        <a:defRPr sz="529" kern="1200">
          <a:solidFill>
            <a:schemeClr val="tx1"/>
          </a:solidFill>
          <a:latin typeface="+mn-lt"/>
          <a:ea typeface="+mn-ea"/>
          <a:cs typeface="+mn-cs"/>
        </a:defRPr>
      </a:lvl1pPr>
      <a:lvl2pPr marL="134417" algn="l" defTabSz="268834" rtl="0" eaLnBrk="1" latinLnBrk="0" hangingPunct="1">
        <a:defRPr sz="529" kern="1200">
          <a:solidFill>
            <a:schemeClr val="tx1"/>
          </a:solidFill>
          <a:latin typeface="+mn-lt"/>
          <a:ea typeface="+mn-ea"/>
          <a:cs typeface="+mn-cs"/>
        </a:defRPr>
      </a:lvl2pPr>
      <a:lvl3pPr marL="268834" algn="l" defTabSz="268834" rtl="0" eaLnBrk="1" latinLnBrk="0" hangingPunct="1">
        <a:defRPr sz="529" kern="1200">
          <a:solidFill>
            <a:schemeClr val="tx1"/>
          </a:solidFill>
          <a:latin typeface="+mn-lt"/>
          <a:ea typeface="+mn-ea"/>
          <a:cs typeface="+mn-cs"/>
        </a:defRPr>
      </a:lvl3pPr>
      <a:lvl4pPr marL="403250" algn="l" defTabSz="268834" rtl="0" eaLnBrk="1" latinLnBrk="0" hangingPunct="1">
        <a:defRPr sz="529" kern="1200">
          <a:solidFill>
            <a:schemeClr val="tx1"/>
          </a:solidFill>
          <a:latin typeface="+mn-lt"/>
          <a:ea typeface="+mn-ea"/>
          <a:cs typeface="+mn-cs"/>
        </a:defRPr>
      </a:lvl4pPr>
      <a:lvl5pPr marL="537667" algn="l" defTabSz="268834" rtl="0" eaLnBrk="1" latinLnBrk="0" hangingPunct="1">
        <a:defRPr sz="529" kern="1200">
          <a:solidFill>
            <a:schemeClr val="tx1"/>
          </a:solidFill>
          <a:latin typeface="+mn-lt"/>
          <a:ea typeface="+mn-ea"/>
          <a:cs typeface="+mn-cs"/>
        </a:defRPr>
      </a:lvl5pPr>
      <a:lvl6pPr marL="672084" algn="l" defTabSz="268834" rtl="0" eaLnBrk="1" latinLnBrk="0" hangingPunct="1">
        <a:defRPr sz="529" kern="1200">
          <a:solidFill>
            <a:schemeClr val="tx1"/>
          </a:solidFill>
          <a:latin typeface="+mn-lt"/>
          <a:ea typeface="+mn-ea"/>
          <a:cs typeface="+mn-cs"/>
        </a:defRPr>
      </a:lvl6pPr>
      <a:lvl7pPr marL="806501" algn="l" defTabSz="268834" rtl="0" eaLnBrk="1" latinLnBrk="0" hangingPunct="1">
        <a:defRPr sz="529" kern="1200">
          <a:solidFill>
            <a:schemeClr val="tx1"/>
          </a:solidFill>
          <a:latin typeface="+mn-lt"/>
          <a:ea typeface="+mn-ea"/>
          <a:cs typeface="+mn-cs"/>
        </a:defRPr>
      </a:lvl7pPr>
      <a:lvl8pPr marL="940918" algn="l" defTabSz="268834" rtl="0" eaLnBrk="1" latinLnBrk="0" hangingPunct="1">
        <a:defRPr sz="529" kern="1200">
          <a:solidFill>
            <a:schemeClr val="tx1"/>
          </a:solidFill>
          <a:latin typeface="+mn-lt"/>
          <a:ea typeface="+mn-ea"/>
          <a:cs typeface="+mn-cs"/>
        </a:defRPr>
      </a:lvl8pPr>
      <a:lvl9pPr marL="1075334" algn="l" defTabSz="268834" rtl="0" eaLnBrk="1" latinLnBrk="0" hangingPunct="1">
        <a:defRPr sz="52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67CB73-E8D3-675D-9A40-87519B2496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3B51048A-7673-03EB-589A-7D95A304B30C}"/>
              </a:ext>
            </a:extLst>
          </p:cNvPr>
          <p:cNvGrpSpPr/>
          <p:nvPr/>
        </p:nvGrpSpPr>
        <p:grpSpPr>
          <a:xfrm>
            <a:off x="0" y="0"/>
            <a:ext cx="9069741" cy="2015845"/>
            <a:chOff x="61200" y="104400"/>
            <a:chExt cx="9069741" cy="201584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C1765D8-A537-537B-2BFC-256C4E8394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3145" y="181675"/>
              <a:ext cx="2138400" cy="1603800"/>
            </a:xfrm>
            <a:prstGeom prst="rect">
              <a:avLst/>
            </a:prstGeom>
            <a:effectLst>
              <a:softEdge rad="50800"/>
            </a:effectLst>
          </p:spPr>
        </p:pic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C5B2295D-3F2B-2F0B-32DF-BB8CFC5E861B}"/>
                </a:ext>
              </a:extLst>
            </p:cNvPr>
            <p:cNvSpPr/>
            <p:nvPr/>
          </p:nvSpPr>
          <p:spPr>
            <a:xfrm>
              <a:off x="2350329" y="792664"/>
              <a:ext cx="324091" cy="380578"/>
            </a:xfrm>
            <a:prstGeom prst="rightArrow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733F3A57-D971-B85E-08BB-A5A717C1EBED}"/>
                </a:ext>
              </a:extLst>
            </p:cNvPr>
            <p:cNvSpPr/>
            <p:nvPr/>
          </p:nvSpPr>
          <p:spPr>
            <a:xfrm>
              <a:off x="4970270" y="792664"/>
              <a:ext cx="324091" cy="380578"/>
            </a:xfrm>
            <a:prstGeom prst="rightArrow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Arrow: Right 58">
              <a:extLst>
                <a:ext uri="{FF2B5EF4-FFF2-40B4-BE49-F238E27FC236}">
                  <a16:creationId xmlns:a16="http://schemas.microsoft.com/office/drawing/2014/main" id="{4FF529FD-46F9-0B01-A738-7D5C06C511C2}"/>
                </a:ext>
              </a:extLst>
            </p:cNvPr>
            <p:cNvSpPr/>
            <p:nvPr/>
          </p:nvSpPr>
          <p:spPr>
            <a:xfrm>
              <a:off x="7570595" y="785749"/>
              <a:ext cx="324091" cy="380578"/>
            </a:xfrm>
            <a:prstGeom prst="rightArrow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D7BFF0E0-C1AD-57D2-331A-433168BCD0D7}"/>
                </a:ext>
              </a:extLst>
            </p:cNvPr>
            <p:cNvSpPr/>
            <p:nvPr/>
          </p:nvSpPr>
          <p:spPr>
            <a:xfrm>
              <a:off x="5365883" y="181053"/>
              <a:ext cx="2138400" cy="16056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75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CA7BBAC6-FB88-DB38-73E3-8C3DFA7F5DB3}"/>
                </a:ext>
              </a:extLst>
            </p:cNvPr>
            <p:cNvSpPr/>
            <p:nvPr/>
          </p:nvSpPr>
          <p:spPr>
            <a:xfrm>
              <a:off x="5466300" y="254910"/>
              <a:ext cx="427348" cy="14353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7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Conv2D</a:t>
              </a:r>
              <a:endParaRPr lang="en-IN" sz="17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47F07198-DD45-757C-6E66-A3CB4BB4CA4D}"/>
                </a:ext>
              </a:extLst>
            </p:cNvPr>
            <p:cNvSpPr/>
            <p:nvPr/>
          </p:nvSpPr>
          <p:spPr>
            <a:xfrm>
              <a:off x="5966134" y="261825"/>
              <a:ext cx="427348" cy="14353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7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MaxPool2D</a:t>
              </a:r>
              <a:endParaRPr lang="en-IN" sz="17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E79BA886-5A7D-5A33-F1A0-4FA5C5E16B8D}"/>
                </a:ext>
              </a:extLst>
            </p:cNvPr>
            <p:cNvSpPr/>
            <p:nvPr/>
          </p:nvSpPr>
          <p:spPr>
            <a:xfrm>
              <a:off x="6473949" y="261824"/>
              <a:ext cx="427348" cy="14353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7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Flatten</a:t>
              </a:r>
              <a:endParaRPr lang="en-IN" sz="17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F4925934-3DBC-8A2D-BF2C-1353CE06EF6A}"/>
                </a:ext>
              </a:extLst>
            </p:cNvPr>
            <p:cNvSpPr/>
            <p:nvPr/>
          </p:nvSpPr>
          <p:spPr>
            <a:xfrm>
              <a:off x="6976518" y="254909"/>
              <a:ext cx="427348" cy="14353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7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FC</a:t>
              </a:r>
              <a:endParaRPr lang="en-IN" sz="17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172EB7E-1EC5-1C47-DFAF-4CEC80044CB3}"/>
                </a:ext>
              </a:extLst>
            </p:cNvPr>
            <p:cNvSpPr/>
            <p:nvPr/>
          </p:nvSpPr>
          <p:spPr>
            <a:xfrm>
              <a:off x="62589" y="1784232"/>
              <a:ext cx="2281287" cy="33601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Input video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0A784EA-ADA1-EA1C-EAE1-496A69E85DEA}"/>
                </a:ext>
              </a:extLst>
            </p:cNvPr>
            <p:cNvSpPr/>
            <p:nvPr/>
          </p:nvSpPr>
          <p:spPr>
            <a:xfrm>
              <a:off x="2688983" y="1784232"/>
              <a:ext cx="2281287" cy="334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Frequency artifact</a:t>
              </a:r>
              <a:endParaRPr lang="en-IN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B1AEB79-FC49-AD23-9881-54196D8AB01F}"/>
                </a:ext>
              </a:extLst>
            </p:cNvPr>
            <p:cNvSpPr/>
            <p:nvPr/>
          </p:nvSpPr>
          <p:spPr>
            <a:xfrm>
              <a:off x="5295205" y="1784232"/>
              <a:ext cx="2281287" cy="334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CNN - Classification</a:t>
              </a:r>
              <a:endParaRPr lang="en-IN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79EB0712-C0E4-7203-9DD3-FE39A1025C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002" y="180804"/>
              <a:ext cx="2136742" cy="1602557"/>
            </a:xfrm>
            <a:prstGeom prst="rect">
              <a:avLst/>
            </a:prstGeom>
            <a:effectLst>
              <a:softEdge rad="50800"/>
            </a:effectLst>
          </p:spPr>
        </p:pic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A46D713-57DE-6521-C44D-7F569B392519}"/>
                </a:ext>
              </a:extLst>
            </p:cNvPr>
            <p:cNvSpPr/>
            <p:nvPr/>
          </p:nvSpPr>
          <p:spPr>
            <a:xfrm>
              <a:off x="7908750" y="515379"/>
              <a:ext cx="1222191" cy="914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Deepfake</a:t>
              </a:r>
              <a:r>
                <a:rPr lang="en-IN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en-IN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 </a:t>
              </a:r>
            </a:p>
            <a:p>
              <a:pPr algn="ctr"/>
              <a:r>
                <a:rPr lang="en-IN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Real</a:t>
              </a:r>
              <a:endParaRPr lang="en-US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7960C50F-7A11-F10B-81FC-85F0A7DAE16A}"/>
                </a:ext>
              </a:extLst>
            </p:cNvPr>
            <p:cNvSpPr/>
            <p:nvPr/>
          </p:nvSpPr>
          <p:spPr>
            <a:xfrm>
              <a:off x="61200" y="104400"/>
              <a:ext cx="9069741" cy="2012782"/>
            </a:xfrm>
            <a:prstGeom prst="roundRect">
              <a:avLst>
                <a:gd name="adj" fmla="val 6355"/>
              </a:avLst>
            </a:prstGeom>
            <a:noFill/>
            <a:ln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532045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00B897F7-7B57-8ED1-D961-5CAB83A17DD1}"/>
              </a:ext>
            </a:extLst>
          </p:cNvPr>
          <p:cNvGrpSpPr/>
          <p:nvPr/>
        </p:nvGrpSpPr>
        <p:grpSpPr>
          <a:xfrm>
            <a:off x="0" y="0"/>
            <a:ext cx="9071013" cy="2013761"/>
            <a:chOff x="59928" y="104400"/>
            <a:chExt cx="9071013" cy="2013761"/>
          </a:xfrm>
        </p:grpSpPr>
        <p:pic>
          <p:nvPicPr>
            <p:cNvPr id="124" name="Picture 123">
              <a:extLst>
                <a:ext uri="{FF2B5EF4-FFF2-40B4-BE49-F238E27FC236}">
                  <a16:creationId xmlns:a16="http://schemas.microsoft.com/office/drawing/2014/main" id="{E8237AC6-E233-472C-A5A1-2C68099B35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002" y="180804"/>
              <a:ext cx="2136742" cy="1602557"/>
            </a:xfrm>
            <a:prstGeom prst="rect">
              <a:avLst/>
            </a:prstGeom>
            <a:effectLst>
              <a:softEdge rad="50800"/>
            </a:effectLst>
          </p:spPr>
        </p:pic>
        <p:pic>
          <p:nvPicPr>
            <p:cNvPr id="125" name="Picture 124">
              <a:extLst>
                <a:ext uri="{FF2B5EF4-FFF2-40B4-BE49-F238E27FC236}">
                  <a16:creationId xmlns:a16="http://schemas.microsoft.com/office/drawing/2014/main" id="{E393A4BA-EC07-57A6-0996-0690DF7BF1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50285" y="180804"/>
              <a:ext cx="2138400" cy="1603800"/>
            </a:xfrm>
            <a:prstGeom prst="rect">
              <a:avLst/>
            </a:prstGeom>
            <a:effectLst>
              <a:softEdge rad="50800"/>
            </a:effectLst>
          </p:spPr>
        </p:pic>
        <p:sp>
          <p:nvSpPr>
            <p:cNvPr id="126" name="Arrow: Right 125">
              <a:extLst>
                <a:ext uri="{FF2B5EF4-FFF2-40B4-BE49-F238E27FC236}">
                  <a16:creationId xmlns:a16="http://schemas.microsoft.com/office/drawing/2014/main" id="{E3530F43-A8A1-989B-D393-650DFB620197}"/>
                </a:ext>
              </a:extLst>
            </p:cNvPr>
            <p:cNvSpPr/>
            <p:nvPr/>
          </p:nvSpPr>
          <p:spPr>
            <a:xfrm>
              <a:off x="2347469" y="791793"/>
              <a:ext cx="324091" cy="380578"/>
            </a:xfrm>
            <a:prstGeom prst="rightArrow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Arrow: Right 126">
              <a:extLst>
                <a:ext uri="{FF2B5EF4-FFF2-40B4-BE49-F238E27FC236}">
                  <a16:creationId xmlns:a16="http://schemas.microsoft.com/office/drawing/2014/main" id="{3D9888E4-42CF-815E-28BE-62CD2E8D6945}"/>
                </a:ext>
              </a:extLst>
            </p:cNvPr>
            <p:cNvSpPr/>
            <p:nvPr/>
          </p:nvSpPr>
          <p:spPr>
            <a:xfrm>
              <a:off x="4967410" y="791793"/>
              <a:ext cx="324091" cy="380578"/>
            </a:xfrm>
            <a:prstGeom prst="rightArrow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Arrow: Right 127">
              <a:extLst>
                <a:ext uri="{FF2B5EF4-FFF2-40B4-BE49-F238E27FC236}">
                  <a16:creationId xmlns:a16="http://schemas.microsoft.com/office/drawing/2014/main" id="{C6CEB22D-50A6-56EC-F710-588D0271804C}"/>
                </a:ext>
              </a:extLst>
            </p:cNvPr>
            <p:cNvSpPr/>
            <p:nvPr/>
          </p:nvSpPr>
          <p:spPr>
            <a:xfrm>
              <a:off x="7567735" y="784878"/>
              <a:ext cx="324091" cy="380578"/>
            </a:xfrm>
            <a:prstGeom prst="rightArrow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C3E7E51A-EECB-1507-5B8E-CD8BE85B4428}"/>
                </a:ext>
              </a:extLst>
            </p:cNvPr>
            <p:cNvSpPr/>
            <p:nvPr/>
          </p:nvSpPr>
          <p:spPr>
            <a:xfrm>
              <a:off x="5363023" y="180182"/>
              <a:ext cx="1593454" cy="16056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7E3158E1-4D3A-A14B-4919-BE7FBAF98D52}"/>
                </a:ext>
              </a:extLst>
            </p:cNvPr>
            <p:cNvSpPr/>
            <p:nvPr/>
          </p:nvSpPr>
          <p:spPr>
            <a:xfrm>
              <a:off x="5463440" y="254040"/>
              <a:ext cx="666997" cy="6541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US" sz="17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LL</a:t>
              </a:r>
              <a:endParaRPr lang="en-IN" sz="17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C5650D83-EDD6-1C35-72EF-7A7B7603CEA6}"/>
                </a:ext>
              </a:extLst>
            </p:cNvPr>
            <p:cNvSpPr/>
            <p:nvPr/>
          </p:nvSpPr>
          <p:spPr>
            <a:xfrm>
              <a:off x="6183244" y="254040"/>
              <a:ext cx="669676" cy="6523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US" sz="17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LH</a:t>
              </a:r>
              <a:endParaRPr lang="en-IN" sz="17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302EEBEA-8802-9AC0-258A-78544F230EE4}"/>
                </a:ext>
              </a:extLst>
            </p:cNvPr>
            <p:cNvSpPr/>
            <p:nvPr/>
          </p:nvSpPr>
          <p:spPr>
            <a:xfrm>
              <a:off x="5463440" y="1055941"/>
              <a:ext cx="666997" cy="6541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US" sz="17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HL</a:t>
              </a:r>
              <a:endParaRPr lang="en-IN" sz="17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319EBD73-66BD-0BB3-CF32-DCE207203B67}"/>
                </a:ext>
              </a:extLst>
            </p:cNvPr>
            <p:cNvSpPr/>
            <p:nvPr/>
          </p:nvSpPr>
          <p:spPr>
            <a:xfrm>
              <a:off x="6183244" y="1055941"/>
              <a:ext cx="669676" cy="6541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US" sz="17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HH</a:t>
              </a:r>
              <a:endParaRPr lang="en-IN" sz="17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977EA4ED-295B-C56F-FA96-939B2A115CA8}"/>
                </a:ext>
              </a:extLst>
            </p:cNvPr>
            <p:cNvSpPr/>
            <p:nvPr/>
          </p:nvSpPr>
          <p:spPr>
            <a:xfrm>
              <a:off x="59928" y="1783361"/>
              <a:ext cx="2281287" cy="334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Input video</a:t>
              </a:r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C0F22012-7415-6F36-0622-9DDCD82725BB}"/>
                </a:ext>
              </a:extLst>
            </p:cNvPr>
            <p:cNvSpPr/>
            <p:nvPr/>
          </p:nvSpPr>
          <p:spPr>
            <a:xfrm>
              <a:off x="2686322" y="1783361"/>
              <a:ext cx="2281287" cy="334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Filtered video</a:t>
              </a:r>
              <a:endParaRPr lang="en-IN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129245B9-B3A6-4010-91A1-C87D5113B400}"/>
                </a:ext>
              </a:extLst>
            </p:cNvPr>
            <p:cNvSpPr/>
            <p:nvPr/>
          </p:nvSpPr>
          <p:spPr>
            <a:xfrm>
              <a:off x="5292544" y="1783361"/>
              <a:ext cx="2281287" cy="334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Wavelet sub-bands</a:t>
              </a:r>
              <a:endParaRPr lang="en-IN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67A292C-53E6-1ADE-DF90-A55026DCDD3F}"/>
                </a:ext>
              </a:extLst>
            </p:cNvPr>
            <p:cNvSpPr/>
            <p:nvPr/>
          </p:nvSpPr>
          <p:spPr>
            <a:xfrm>
              <a:off x="7032686" y="179282"/>
              <a:ext cx="465877" cy="16056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Classifier</a:t>
              </a:r>
              <a:endParaRPr lang="en-IN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DD37060-D599-BEC3-8D9A-384FBCF43C4A}"/>
                </a:ext>
              </a:extLst>
            </p:cNvPr>
            <p:cNvSpPr/>
            <p:nvPr/>
          </p:nvSpPr>
          <p:spPr>
            <a:xfrm>
              <a:off x="7908750" y="515379"/>
              <a:ext cx="1222191" cy="914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Deepfake</a:t>
              </a:r>
              <a:r>
                <a:rPr lang="en-IN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en-IN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 </a:t>
              </a:r>
            </a:p>
            <a:p>
              <a:pPr algn="ctr"/>
              <a:r>
                <a:rPr lang="en-IN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Real</a:t>
              </a:r>
              <a:endParaRPr lang="en-US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08EA5177-EB96-5D01-17A5-774C63AEFD9B}"/>
                </a:ext>
              </a:extLst>
            </p:cNvPr>
            <p:cNvSpPr/>
            <p:nvPr/>
          </p:nvSpPr>
          <p:spPr>
            <a:xfrm>
              <a:off x="61200" y="104400"/>
              <a:ext cx="9069741" cy="2012782"/>
            </a:xfrm>
            <a:prstGeom prst="roundRect">
              <a:avLst>
                <a:gd name="adj" fmla="val 6355"/>
              </a:avLst>
            </a:prstGeom>
            <a:noFill/>
            <a:ln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013328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28</TotalTime>
  <Words>29</Words>
  <Application>Microsoft Office PowerPoint</Application>
  <PresentationFormat>Custom</PresentationFormat>
  <Paragraphs>22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Anurag Dutta</dc:creator>
  <cp:lastModifiedBy>Anurag Dutta</cp:lastModifiedBy>
  <cp:revision>3</cp:revision>
  <dcterms:created xsi:type="dcterms:W3CDTF">2025-03-07T08:16:28Z</dcterms:created>
  <dcterms:modified xsi:type="dcterms:W3CDTF">2025-03-07T10:38:39Z</dcterms:modified>
</cp:coreProperties>
</file>