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1219200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60"/>
  </p:normalViewPr>
  <p:slideViewPr>
    <p:cSldViewPr snapToGrid="0">
      <p:cViewPr>
        <p:scale>
          <a:sx n="33" d="100"/>
          <a:sy n="33" d="100"/>
        </p:scale>
        <p:origin x="2669" y="10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37197"/>
            <a:ext cx="9144000" cy="26318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70580"/>
            <a:ext cx="9144000" cy="182517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8093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4122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02483"/>
            <a:ext cx="2628900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02483"/>
            <a:ext cx="7734300" cy="6406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26511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7215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884670"/>
            <a:ext cx="10515600" cy="3144614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059034"/>
            <a:ext cx="10515600" cy="165367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5511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12414"/>
            <a:ext cx="5181600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012414"/>
            <a:ext cx="5181600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7813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02483"/>
            <a:ext cx="10515600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853171"/>
            <a:ext cx="5157787" cy="9082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761381"/>
            <a:ext cx="5157787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853171"/>
            <a:ext cx="5183188" cy="90821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761381"/>
            <a:ext cx="5183188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910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1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842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503978"/>
            <a:ext cx="3932237" cy="176392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088454"/>
            <a:ext cx="6172200" cy="53722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267902"/>
            <a:ext cx="3932237" cy="42015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250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503978"/>
            <a:ext cx="3932237" cy="176392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1088454"/>
            <a:ext cx="6172200" cy="537226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267902"/>
            <a:ext cx="3932237" cy="42015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6593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02483"/>
            <a:ext cx="10515600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12414"/>
            <a:ext cx="10515600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7006699"/>
            <a:ext cx="274320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8BF49-BD5C-4A62-9ED9-B47A5B9E1A75}" type="datetimeFigureOut">
              <a:rPr lang="en-IN" smtClean="0"/>
              <a:t>08-03-2025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7006699"/>
            <a:ext cx="411480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7006699"/>
            <a:ext cx="274320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10E0E-11E2-4A7E-A122-62888AFDB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5608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0.jpg"/><Relationship Id="rId3" Type="http://schemas.openxmlformats.org/officeDocument/2006/relationships/image" Target="../media/image2.jpg"/><Relationship Id="rId21" Type="http://schemas.openxmlformats.org/officeDocument/2006/relationships/image" Target="../media/image16.png"/><Relationship Id="rId7" Type="http://schemas.openxmlformats.org/officeDocument/2006/relationships/image" Target="../media/image6.png"/><Relationship Id="rId12" Type="http://schemas.openxmlformats.org/officeDocument/2006/relationships/image" Target="../media/image8.jpg"/><Relationship Id="rId17" Type="http://schemas.openxmlformats.org/officeDocument/2006/relationships/image" Target="../media/image9.jpg"/><Relationship Id="rId25" Type="http://schemas.openxmlformats.org/officeDocument/2006/relationships/image" Target="../media/image20.png"/><Relationship Id="rId2" Type="http://schemas.openxmlformats.org/officeDocument/2006/relationships/image" Target="../media/image1.jpg"/><Relationship Id="rId16" Type="http://schemas.openxmlformats.org/officeDocument/2006/relationships/image" Target="../media/image15.png"/><Relationship Id="rId20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11" Type="http://schemas.openxmlformats.org/officeDocument/2006/relationships/image" Target="../media/image7.jpg"/><Relationship Id="rId24" Type="http://schemas.openxmlformats.org/officeDocument/2006/relationships/image" Target="../media/image1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18.png"/><Relationship Id="rId10" Type="http://schemas.openxmlformats.org/officeDocument/2006/relationships/image" Target="../media/image6.jpg"/><Relationship Id="rId19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5.png"/><Relationship Id="rId14" Type="http://schemas.openxmlformats.org/officeDocument/2006/relationships/image" Target="../media/image13.png"/><Relationship Id="rId2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D6DB288-16EF-4962-1A9A-58C83FCB0224}"/>
              </a:ext>
            </a:extLst>
          </p:cNvPr>
          <p:cNvGrpSpPr/>
          <p:nvPr/>
        </p:nvGrpSpPr>
        <p:grpSpPr>
          <a:xfrm>
            <a:off x="8449" y="-39981"/>
            <a:ext cx="13389191" cy="7460072"/>
            <a:chOff x="8448" y="-23430"/>
            <a:chExt cx="13389191" cy="7460072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A8A15C6D-8697-6257-85EC-4B252F99201A}"/>
                </a:ext>
              </a:extLst>
            </p:cNvPr>
            <p:cNvGrpSpPr/>
            <p:nvPr/>
          </p:nvGrpSpPr>
          <p:grpSpPr>
            <a:xfrm>
              <a:off x="8448" y="441048"/>
              <a:ext cx="1183640" cy="1159604"/>
              <a:chOff x="5455240" y="883920"/>
              <a:chExt cx="1183640" cy="1159604"/>
            </a:xfrm>
            <a:blipFill dpi="0" rotWithShape="1">
              <a:blip r:embed="rId2">
                <a:duotone>
                  <a:prstClr val="black"/>
                  <a:schemeClr val="accent5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6FC17305-9629-647B-7457-E761A335E48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FF527FA0-FBC1-AE79-DBBE-276D40DFEF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2E14768-0F1B-834D-7531-072BF5D1164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DCAC53-D636-AC80-CC22-828920BE009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B62E04DE-F20F-D4FC-400E-563C5DA2DB6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EA168181-DEE6-0EAC-15A5-DE3F1447802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A6D2A19-B610-DB3B-CA85-315401282C9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018141E-2EA0-110A-0343-E4FFD5FB39F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EC8EB04F-B715-0C75-3B6F-72CABCDB492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866703C-B94F-9300-AD34-615A9E14ABB8}"/>
                </a:ext>
              </a:extLst>
            </p:cNvPr>
            <p:cNvGrpSpPr/>
            <p:nvPr/>
          </p:nvGrpSpPr>
          <p:grpSpPr>
            <a:xfrm>
              <a:off x="160848" y="593448"/>
              <a:ext cx="1183640" cy="1159604"/>
              <a:chOff x="5455240" y="883920"/>
              <a:chExt cx="1183640" cy="1159604"/>
            </a:xfrm>
            <a:blipFill dpi="0" rotWithShape="1">
              <a:blip r:embed="rId2">
                <a:duotone>
                  <a:prstClr val="black"/>
                  <a:schemeClr val="accent6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D024849-BEF3-74BB-7B1B-852C472C47A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2F29031E-4012-F794-31AD-26B335DFD22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EEEFD4D-398A-58AF-54E8-087F92109A9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F6BC6A1A-7D04-D001-07F1-D84E3DB7213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715D8FD5-9446-918C-B128-B480BB129B4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52BD706B-2DDA-E9E1-1B23-2BB01F5D664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DAD1CB1-8A13-544E-FCA3-F81D5BBC7AA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71B1EA59-C602-DEA4-E894-D930D2EEE74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3DE2F876-7236-6918-338C-F4CD4D35032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6191AAC2-CA64-CBEC-54CE-7EE7C310E858}"/>
                </a:ext>
              </a:extLst>
            </p:cNvPr>
            <p:cNvGrpSpPr/>
            <p:nvPr/>
          </p:nvGrpSpPr>
          <p:grpSpPr>
            <a:xfrm>
              <a:off x="313248" y="745848"/>
              <a:ext cx="1183640" cy="1159604"/>
              <a:chOff x="5455240" y="883920"/>
              <a:chExt cx="1183640" cy="1159604"/>
            </a:xfrm>
            <a:blipFill dpi="0" rotWithShape="1">
              <a:blip r:embed="rId2">
                <a:duotone>
                  <a:prstClr val="black"/>
                  <a:schemeClr val="accent2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C7C3989-8328-04F7-A2CA-F0C097BFF75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FA190416-90CA-0587-ACFC-4F09EC7D997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C42ED8CB-4E8A-FDE6-113B-FE390A8A51D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ECACE493-35F5-7A78-A982-F1FFA155BCE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028CDBCB-5F13-E8DD-B96E-3ABE53AF768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DBFFEAA2-097A-1DF8-9815-447A31F124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B8A222D8-2D31-F495-A85E-97C2EFF6A14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D4A4BA5D-FE8F-5CA2-3E75-CC33C891322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5DDB724-7EE8-ABEB-C5E6-9E6C0E75096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D12F4451-FDD0-6CDB-C828-26D386623825}"/>
                </a:ext>
              </a:extLst>
            </p:cNvPr>
            <p:cNvGrpSpPr/>
            <p:nvPr/>
          </p:nvGrpSpPr>
          <p:grpSpPr>
            <a:xfrm>
              <a:off x="1549862" y="439391"/>
              <a:ext cx="1183640" cy="1159604"/>
              <a:chOff x="5455240" y="883920"/>
              <a:chExt cx="1183640" cy="1159604"/>
            </a:xfrm>
            <a:blipFill dpi="0" rotWithShape="1">
              <a:blip r:embed="rId3">
                <a:duotone>
                  <a:prstClr val="black"/>
                  <a:schemeClr val="accent5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2DB44CDB-B3C4-63C4-DF40-AE56FF8010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126F1EDE-23C8-EF72-0A3C-3ED26B39A33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8387DD44-2662-78D8-D06D-606278F9DCD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DF23D077-E985-DF60-98B7-4580C80B603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F3906A28-777F-62DF-1753-2701FD1CD3D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F80F85FC-998F-48AD-9CEB-0F72F5575BC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C7C7B693-D21D-4D7D-A1E1-44B19C43401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3C91C0DF-50A7-004B-531E-61348B43D50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F8B8EF6B-09B7-85F1-B5F6-3373698A307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2" name="Group 211">
              <a:extLst>
                <a:ext uri="{FF2B5EF4-FFF2-40B4-BE49-F238E27FC236}">
                  <a16:creationId xmlns:a16="http://schemas.microsoft.com/office/drawing/2014/main" id="{0C4A8826-6DD2-9013-7C07-2306ECC224D6}"/>
                </a:ext>
              </a:extLst>
            </p:cNvPr>
            <p:cNvGrpSpPr/>
            <p:nvPr/>
          </p:nvGrpSpPr>
          <p:grpSpPr>
            <a:xfrm>
              <a:off x="1702262" y="591791"/>
              <a:ext cx="1183640" cy="1159604"/>
              <a:chOff x="5455240" y="883920"/>
              <a:chExt cx="1183640" cy="1159604"/>
            </a:xfrm>
            <a:blipFill dpi="0" rotWithShape="1">
              <a:blip r:embed="rId3">
                <a:duotone>
                  <a:prstClr val="black"/>
                  <a:schemeClr val="accent6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223" name="Rectangle 222">
                <a:extLst>
                  <a:ext uri="{FF2B5EF4-FFF2-40B4-BE49-F238E27FC236}">
                    <a16:creationId xmlns:a16="http://schemas.microsoft.com/office/drawing/2014/main" id="{66F7BC95-4D10-0B24-002D-0A13781B813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895EFCDF-81C2-B688-F7F6-EF017386ADC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7279524D-194B-8DF3-DD7A-0F42AEEAD0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FEE6837D-4D9C-453C-CF2B-D1CF3409A6D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Rectangle 226">
                <a:extLst>
                  <a:ext uri="{FF2B5EF4-FFF2-40B4-BE49-F238E27FC236}">
                    <a16:creationId xmlns:a16="http://schemas.microsoft.com/office/drawing/2014/main" id="{8AEC26E0-B8C3-6C90-FF68-7D3B6962E32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8F2166DB-1974-E398-B07C-4ED4D1DBED9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29AFAF18-C77B-5303-B9F9-64FA8C88BDA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700BA3E6-A7B6-4A1E-841F-E75CE051F99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91308FCD-B863-B1B5-5F23-72B6B169C96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598EB2AD-F1DB-0FA2-EB49-AAB2D947D61B}"/>
                </a:ext>
              </a:extLst>
            </p:cNvPr>
            <p:cNvGrpSpPr/>
            <p:nvPr/>
          </p:nvGrpSpPr>
          <p:grpSpPr>
            <a:xfrm>
              <a:off x="1854662" y="744191"/>
              <a:ext cx="1183640" cy="1159604"/>
              <a:chOff x="5455240" y="883920"/>
              <a:chExt cx="1183640" cy="1159604"/>
            </a:xfrm>
            <a:blipFill dpi="0" rotWithShape="1">
              <a:blip r:embed="rId3">
                <a:duotone>
                  <a:prstClr val="black"/>
                  <a:schemeClr val="accent2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3BB191AD-4165-4EBC-8AF7-7AB8D28E3BC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71DEACFF-8558-DB57-BC48-B17D8D476C6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EAD2183A-D1E5-66D1-57B7-664FEF9CEBD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A9B89B7D-1755-1D69-3FB8-BF3209F48C8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C8A53DAA-BA65-B3E7-1B61-438FF457FB8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DBA3B97B-0F15-85E6-854B-80052A1094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D01180EA-B8EA-16DB-B85C-EE97B20A0BB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2FEEF36B-06D9-7F0B-8B92-D1EC9A711CA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34A78ECA-2957-B7FA-6336-2ED52C12468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5" name="Group 384">
              <a:extLst>
                <a:ext uri="{FF2B5EF4-FFF2-40B4-BE49-F238E27FC236}">
                  <a16:creationId xmlns:a16="http://schemas.microsoft.com/office/drawing/2014/main" id="{EBD6959B-0D81-9559-DEFB-FB8356AED5B0}"/>
                </a:ext>
              </a:extLst>
            </p:cNvPr>
            <p:cNvGrpSpPr/>
            <p:nvPr/>
          </p:nvGrpSpPr>
          <p:grpSpPr>
            <a:xfrm>
              <a:off x="3242182" y="989936"/>
              <a:ext cx="1182960" cy="360000"/>
              <a:chOff x="5141458" y="1285565"/>
              <a:chExt cx="1182960" cy="3600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9" name="Rectangle 318">
                    <a:extLst>
                      <a:ext uri="{FF2B5EF4-FFF2-40B4-BE49-F238E27FC236}">
                        <a16:creationId xmlns:a16="http://schemas.microsoft.com/office/drawing/2014/main" id="{A25DD97C-FA8E-D895-225B-DE03E6166869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no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19" name="Rectangle 318">
                    <a:extLst>
                      <a:ext uri="{FF2B5EF4-FFF2-40B4-BE49-F238E27FC236}">
                        <a16:creationId xmlns:a16="http://schemas.microsoft.com/office/drawing/2014/main" id="{A25DD97C-FA8E-D895-225B-DE03E6166869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0" name="Rectangle 319">
                    <a:extLst>
                      <a:ext uri="{FF2B5EF4-FFF2-40B4-BE49-F238E27FC236}">
                        <a16:creationId xmlns:a16="http://schemas.microsoft.com/office/drawing/2014/main" id="{369F0B31-080E-11C3-840D-C176325AFA9D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no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20" name="Rectangle 319">
                    <a:extLst>
                      <a:ext uri="{FF2B5EF4-FFF2-40B4-BE49-F238E27FC236}">
                        <a16:creationId xmlns:a16="http://schemas.microsoft.com/office/drawing/2014/main" id="{369F0B31-080E-11C3-840D-C176325AFA9D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1" name="Rectangle 320">
                    <a:extLst>
                      <a:ext uri="{FF2B5EF4-FFF2-40B4-BE49-F238E27FC236}">
                        <a16:creationId xmlns:a16="http://schemas.microsoft.com/office/drawing/2014/main" id="{9CFCA6D4-E5F4-58BF-840C-0BCFED047547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no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21" name="Rectangle 320">
                    <a:extLst>
                      <a:ext uri="{FF2B5EF4-FFF2-40B4-BE49-F238E27FC236}">
                        <a16:creationId xmlns:a16="http://schemas.microsoft.com/office/drawing/2014/main" id="{9CFCA6D4-E5F4-58BF-840C-0BCFED047547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A9FFEE11-55E0-8EF0-1200-CD32FF53C0BA}"/>
                </a:ext>
              </a:extLst>
            </p:cNvPr>
            <p:cNvGrpSpPr/>
            <p:nvPr/>
          </p:nvGrpSpPr>
          <p:grpSpPr>
            <a:xfrm>
              <a:off x="4630516" y="437734"/>
              <a:ext cx="1183640" cy="1159604"/>
              <a:chOff x="5455240" y="883920"/>
              <a:chExt cx="1183640" cy="1159604"/>
            </a:xfrm>
            <a:blipFill dpi="0" rotWithShape="1">
              <a:blip r:embed="rId6">
                <a:duotone>
                  <a:prstClr val="black"/>
                  <a:schemeClr val="accent5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0A89A4B6-139A-0D88-25FE-838C4A139E6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D172D006-E851-972E-E839-6D831D4C26C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5AA27FA5-64A6-85DF-A36D-7116F091F0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BD14270C-C0C8-A4F6-8AD5-5037B18F9BA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0" name="Rectangle 359">
                <a:extLst>
                  <a:ext uri="{FF2B5EF4-FFF2-40B4-BE49-F238E27FC236}">
                    <a16:creationId xmlns:a16="http://schemas.microsoft.com/office/drawing/2014/main" id="{9887438F-7B77-E66C-34BF-01811B21892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893C147F-EDD1-AFD9-DBE8-4737CCE8D85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2" name="Rectangle 361">
                <a:extLst>
                  <a:ext uri="{FF2B5EF4-FFF2-40B4-BE49-F238E27FC236}">
                    <a16:creationId xmlns:a16="http://schemas.microsoft.com/office/drawing/2014/main" id="{70F21503-FB23-1A2E-6558-AEB7FCBCBE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CF444A2A-F979-D8A2-8A68-801FDB30891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4" name="Rectangle 363">
                <a:extLst>
                  <a:ext uri="{FF2B5EF4-FFF2-40B4-BE49-F238E27FC236}">
                    <a16:creationId xmlns:a16="http://schemas.microsoft.com/office/drawing/2014/main" id="{C0EF464D-31A0-A80F-1F6E-2DFDDCC7EC7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6BF77CA9-D6CB-605C-C9D6-5AAFEE70F22B}"/>
                </a:ext>
              </a:extLst>
            </p:cNvPr>
            <p:cNvGrpSpPr/>
            <p:nvPr/>
          </p:nvGrpSpPr>
          <p:grpSpPr>
            <a:xfrm>
              <a:off x="4782916" y="590134"/>
              <a:ext cx="1183640" cy="1159604"/>
              <a:chOff x="5455240" y="883920"/>
              <a:chExt cx="1183640" cy="1159604"/>
            </a:xfrm>
            <a:blipFill dpi="0" rotWithShape="1">
              <a:blip r:embed="rId6">
                <a:duotone>
                  <a:prstClr val="black"/>
                  <a:schemeClr val="accent6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347" name="Rectangle 346">
                <a:extLst>
                  <a:ext uri="{FF2B5EF4-FFF2-40B4-BE49-F238E27FC236}">
                    <a16:creationId xmlns:a16="http://schemas.microsoft.com/office/drawing/2014/main" id="{439886ED-617E-F636-9893-95E5C47D4CC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6A1B7242-F11B-F6D7-B658-B7275F8EB08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9" name="Rectangle 348">
                <a:extLst>
                  <a:ext uri="{FF2B5EF4-FFF2-40B4-BE49-F238E27FC236}">
                    <a16:creationId xmlns:a16="http://schemas.microsoft.com/office/drawing/2014/main" id="{7594D703-3CDF-DB80-834F-15B626D84AD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0" name="Rectangle 349">
                <a:extLst>
                  <a:ext uri="{FF2B5EF4-FFF2-40B4-BE49-F238E27FC236}">
                    <a16:creationId xmlns:a16="http://schemas.microsoft.com/office/drawing/2014/main" id="{F0E191B6-83A8-E14B-2187-1E8C47BD739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1" name="Rectangle 350">
                <a:extLst>
                  <a:ext uri="{FF2B5EF4-FFF2-40B4-BE49-F238E27FC236}">
                    <a16:creationId xmlns:a16="http://schemas.microsoft.com/office/drawing/2014/main" id="{B2E0EFE4-6A52-AB28-1EBE-3038253A638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A0F56094-DD2C-A8D6-55FF-CA75E31D10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3" name="Rectangle 352">
                <a:extLst>
                  <a:ext uri="{FF2B5EF4-FFF2-40B4-BE49-F238E27FC236}">
                    <a16:creationId xmlns:a16="http://schemas.microsoft.com/office/drawing/2014/main" id="{B4C96065-5991-E116-BB54-4B4349C8F9F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C97FDC08-08D1-47C0-8BED-AA91DA83E99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Rectangle 354">
                <a:extLst>
                  <a:ext uri="{FF2B5EF4-FFF2-40B4-BE49-F238E27FC236}">
                    <a16:creationId xmlns:a16="http://schemas.microsoft.com/office/drawing/2014/main" id="{DC8C8FAF-998F-91DC-234B-92196956201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7" name="Group 336">
              <a:extLst>
                <a:ext uri="{FF2B5EF4-FFF2-40B4-BE49-F238E27FC236}">
                  <a16:creationId xmlns:a16="http://schemas.microsoft.com/office/drawing/2014/main" id="{7CA9DFCC-F689-F058-29A4-FD96B32FF72D}"/>
                </a:ext>
              </a:extLst>
            </p:cNvPr>
            <p:cNvGrpSpPr/>
            <p:nvPr/>
          </p:nvGrpSpPr>
          <p:grpSpPr>
            <a:xfrm>
              <a:off x="4935316" y="742534"/>
              <a:ext cx="1183640" cy="1159604"/>
              <a:chOff x="5455240" y="883920"/>
              <a:chExt cx="1183640" cy="1159604"/>
            </a:xfrm>
            <a:blipFill dpi="0" rotWithShape="1">
              <a:blip r:embed="rId6">
                <a:duotone>
                  <a:prstClr val="black"/>
                  <a:schemeClr val="accent2">
                    <a:lumMod val="20000"/>
                    <a:lumOff val="80000"/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338" name="Rectangle 337">
                <a:extLst>
                  <a:ext uri="{FF2B5EF4-FFF2-40B4-BE49-F238E27FC236}">
                    <a16:creationId xmlns:a16="http://schemas.microsoft.com/office/drawing/2014/main" id="{167671C7-9F8F-B14E-7A18-243B4CA43C7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9" name="Rectangle 338">
                <a:extLst>
                  <a:ext uri="{FF2B5EF4-FFF2-40B4-BE49-F238E27FC236}">
                    <a16:creationId xmlns:a16="http://schemas.microsoft.com/office/drawing/2014/main" id="{FC8C2DD7-46DF-6053-7AE2-7B118731603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0" name="Rectangle 339">
                <a:extLst>
                  <a:ext uri="{FF2B5EF4-FFF2-40B4-BE49-F238E27FC236}">
                    <a16:creationId xmlns:a16="http://schemas.microsoft.com/office/drawing/2014/main" id="{34246870-CEE7-FC04-DEB7-6975D6904D8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1" name="Rectangle 340">
                <a:extLst>
                  <a:ext uri="{FF2B5EF4-FFF2-40B4-BE49-F238E27FC236}">
                    <a16:creationId xmlns:a16="http://schemas.microsoft.com/office/drawing/2014/main" id="{55E7222B-46C8-20E5-BAFD-BB1E7A8B486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2" name="Rectangle 341">
                <a:extLst>
                  <a:ext uri="{FF2B5EF4-FFF2-40B4-BE49-F238E27FC236}">
                    <a16:creationId xmlns:a16="http://schemas.microsoft.com/office/drawing/2014/main" id="{BF284610-8289-1D1A-C5E1-FF516070C6F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3" name="Rectangle 342">
                <a:extLst>
                  <a:ext uri="{FF2B5EF4-FFF2-40B4-BE49-F238E27FC236}">
                    <a16:creationId xmlns:a16="http://schemas.microsoft.com/office/drawing/2014/main" id="{CBDE9B2C-9C50-4692-AE7F-8E51FD4CDE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4" name="Rectangle 343">
                <a:extLst>
                  <a:ext uri="{FF2B5EF4-FFF2-40B4-BE49-F238E27FC236}">
                    <a16:creationId xmlns:a16="http://schemas.microsoft.com/office/drawing/2014/main" id="{1EFF921D-22CA-16F5-3D5E-0F0AA7AFBD2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5" name="Rectangle 344">
                <a:extLst>
                  <a:ext uri="{FF2B5EF4-FFF2-40B4-BE49-F238E27FC236}">
                    <a16:creationId xmlns:a16="http://schemas.microsoft.com/office/drawing/2014/main" id="{96720447-AD5F-42A1-0275-7B5F420BFB7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6" name="Rectangle 345">
                <a:extLst>
                  <a:ext uri="{FF2B5EF4-FFF2-40B4-BE49-F238E27FC236}">
                    <a16:creationId xmlns:a16="http://schemas.microsoft.com/office/drawing/2014/main" id="{21B9D174-02D8-C071-8D1B-503918616CC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99059AA-BB73-DEF2-E694-4457015715B7}"/>
                </a:ext>
              </a:extLst>
            </p:cNvPr>
            <p:cNvGrpSpPr/>
            <p:nvPr/>
          </p:nvGrpSpPr>
          <p:grpSpPr>
            <a:xfrm>
              <a:off x="159924" y="2374841"/>
              <a:ext cx="1183640" cy="1159604"/>
              <a:chOff x="5455240" y="883920"/>
              <a:chExt cx="1183640" cy="1159604"/>
            </a:xfrm>
            <a:blipFill dpi="0" rotWithShape="1">
              <a:blip r:embed="rId2">
                <a:duotone>
                  <a:prstClr val="black"/>
                  <a:schemeClr val="bg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832138C9-1F1C-AB6B-5D1E-7EEA91A3285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EA73A188-42FE-409A-F056-7F436BCE28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70D00FB1-F763-A12D-C53D-FD3FE22E661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CCC09CE9-A284-8BF1-EE6B-EC6E3146C31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A9AE4B8A-B1EE-227D-79EC-E69FF35191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1C4DF2C8-2813-11D1-6AC4-1368B72FEE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FC4CCB09-8BA8-4C0F-D202-52004178294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BD0EA4FB-DD98-D54E-BCE0-BA204D11182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24D6A402-7862-571F-CA63-E944F0FF0C3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5" name="Group 364">
              <a:extLst>
                <a:ext uri="{FF2B5EF4-FFF2-40B4-BE49-F238E27FC236}">
                  <a16:creationId xmlns:a16="http://schemas.microsoft.com/office/drawing/2014/main" id="{A30B367A-E3FE-C9BF-86CE-BD77F072574C}"/>
                </a:ext>
              </a:extLst>
            </p:cNvPr>
            <p:cNvGrpSpPr/>
            <p:nvPr/>
          </p:nvGrpSpPr>
          <p:grpSpPr>
            <a:xfrm>
              <a:off x="1700724" y="2375386"/>
              <a:ext cx="1183640" cy="1159604"/>
              <a:chOff x="5455240" y="883920"/>
              <a:chExt cx="1183640" cy="1159604"/>
            </a:xfrm>
            <a:blipFill dpi="0" rotWithShape="1">
              <a:blip r:embed="rId3">
                <a:duotone>
                  <a:prstClr val="black"/>
                  <a:schemeClr val="bg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9120BE98-7B4C-1042-2DA2-8D2C13B9D0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C3BA0B79-C1F8-8A5D-7B0D-2D4AB8F442C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E8726AF5-B8E3-5D0B-D905-0C6E3D2C970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7AB83AD1-D8FD-E8B9-3751-11E8DAD34E0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EA3D0ECD-A3FE-158D-051E-E455D7F3343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BB9DEE3E-7A11-C259-E78A-C93F6C60373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E88168FE-8943-26F5-2BCB-D067AB5D83B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5BE5517F-709A-6835-A78E-5ADF54020A7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454470AF-4BFD-366D-9937-38277B46D62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5" name="Group 374">
              <a:extLst>
                <a:ext uri="{FF2B5EF4-FFF2-40B4-BE49-F238E27FC236}">
                  <a16:creationId xmlns:a16="http://schemas.microsoft.com/office/drawing/2014/main" id="{62CC833F-5BDD-D4C4-7143-5467A4FF06A6}"/>
                </a:ext>
              </a:extLst>
            </p:cNvPr>
            <p:cNvGrpSpPr/>
            <p:nvPr/>
          </p:nvGrpSpPr>
          <p:grpSpPr>
            <a:xfrm>
              <a:off x="4782324" y="2374841"/>
              <a:ext cx="1183640" cy="1159604"/>
              <a:chOff x="5455240" y="883920"/>
              <a:chExt cx="1183640" cy="1159604"/>
            </a:xfrm>
            <a:blipFill dpi="0" rotWithShape="1">
              <a:blip r:embed="rId6">
                <a:duotone>
                  <a:prstClr val="black"/>
                  <a:schemeClr val="bg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15A0C7BB-7795-6EA2-EC91-C7622004F15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92E02547-D75E-E0FB-53AF-338C63C8B1B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362684EB-2D29-496F-86BE-A55C50C6F33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EA1316D4-A0E4-4E7D-6145-93080D80113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4F94516C-5F44-EA2B-715E-C804E350A9D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927D71A6-3B8B-6756-16BA-A9E56C489C9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B6A56A98-2CA6-DF8B-40BD-E837D3A8AC9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FCA70A07-393D-833A-CC41-FA8AE63FEDC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21EA32BF-148F-E108-B25C-B64F04D3360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6" name="Group 385">
              <a:extLst>
                <a:ext uri="{FF2B5EF4-FFF2-40B4-BE49-F238E27FC236}">
                  <a16:creationId xmlns:a16="http://schemas.microsoft.com/office/drawing/2014/main" id="{45BB98C4-BF30-C5CA-DEDE-9D00F22FC941}"/>
                </a:ext>
              </a:extLst>
            </p:cNvPr>
            <p:cNvGrpSpPr/>
            <p:nvPr/>
          </p:nvGrpSpPr>
          <p:grpSpPr>
            <a:xfrm>
              <a:off x="3241524" y="2832239"/>
              <a:ext cx="1182960" cy="360000"/>
              <a:chOff x="5141458" y="1285565"/>
              <a:chExt cx="1182960" cy="360000"/>
            </a:xfrm>
            <a:noFill/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7" name="Rectangle 386">
                    <a:extLst>
                      <a:ext uri="{FF2B5EF4-FFF2-40B4-BE49-F238E27FC236}">
                        <a16:creationId xmlns:a16="http://schemas.microsoft.com/office/drawing/2014/main" id="{FC5BE461-D572-3B9D-21BF-CA963090B0EF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87" name="Rectangle 386">
                    <a:extLst>
                      <a:ext uri="{FF2B5EF4-FFF2-40B4-BE49-F238E27FC236}">
                        <a16:creationId xmlns:a16="http://schemas.microsoft.com/office/drawing/2014/main" id="{FC5BE461-D572-3B9D-21BF-CA963090B0EF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8" name="Rectangle 387">
                    <a:extLst>
                      <a:ext uri="{FF2B5EF4-FFF2-40B4-BE49-F238E27FC236}">
                        <a16:creationId xmlns:a16="http://schemas.microsoft.com/office/drawing/2014/main" id="{3216702E-5B5B-C2DD-D554-240257B69B08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88" name="Rectangle 387">
                    <a:extLst>
                      <a:ext uri="{FF2B5EF4-FFF2-40B4-BE49-F238E27FC236}">
                        <a16:creationId xmlns:a16="http://schemas.microsoft.com/office/drawing/2014/main" id="{3216702E-5B5B-C2DD-D554-240257B69B08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9" name="Rectangle 388">
                    <a:extLst>
                      <a:ext uri="{FF2B5EF4-FFF2-40B4-BE49-F238E27FC236}">
                        <a16:creationId xmlns:a16="http://schemas.microsoft.com/office/drawing/2014/main" id="{0CDEFD96-052D-A971-6DDB-765201783FAA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389" name="Rectangle 388">
                    <a:extLst>
                      <a:ext uri="{FF2B5EF4-FFF2-40B4-BE49-F238E27FC236}">
                        <a16:creationId xmlns:a16="http://schemas.microsoft.com/office/drawing/2014/main" id="{0CDEFD96-052D-A971-6DDB-765201783FAA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93" name="Rectangle 392">
                  <a:extLst>
                    <a:ext uri="{FF2B5EF4-FFF2-40B4-BE49-F238E27FC236}">
                      <a16:creationId xmlns:a16="http://schemas.microsoft.com/office/drawing/2014/main" id="{7AB5CE0A-12A5-09B6-870A-58EF8B32D845}"/>
                    </a:ext>
                  </a:extLst>
                </p:cNvPr>
                <p:cNvSpPr/>
                <p:nvPr/>
              </p:nvSpPr>
              <p:spPr>
                <a:xfrm>
                  <a:off x="167641" y="-23430"/>
                  <a:ext cx="5796280" cy="45720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Input Video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×3×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d>
                    </m:oMath>
                  </a14:m>
                  <a:endParaRPr lang="en-IN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393" name="Rectangle 392">
                  <a:extLst>
                    <a:ext uri="{FF2B5EF4-FFF2-40B4-BE49-F238E27FC236}">
                      <a16:creationId xmlns:a16="http://schemas.microsoft.com/office/drawing/2014/main" id="{7AB5CE0A-12A5-09B6-870A-58EF8B32D84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7641" y="-23430"/>
                  <a:ext cx="5796280" cy="457200"/>
                </a:xfrm>
                <a:prstGeom prst="rect">
                  <a:avLst/>
                </a:prstGeom>
                <a:blipFill>
                  <a:blip r:embed="rId9"/>
                  <a:stretch>
                    <a:fillRect b="-12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IN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99" name="Group 398">
              <a:extLst>
                <a:ext uri="{FF2B5EF4-FFF2-40B4-BE49-F238E27FC236}">
                  <a16:creationId xmlns:a16="http://schemas.microsoft.com/office/drawing/2014/main" id="{626BA9E2-F95C-1145-F846-A6A2BA4CEFF3}"/>
                </a:ext>
              </a:extLst>
            </p:cNvPr>
            <p:cNvGrpSpPr/>
            <p:nvPr/>
          </p:nvGrpSpPr>
          <p:grpSpPr>
            <a:xfrm>
              <a:off x="157881" y="4000770"/>
              <a:ext cx="1183640" cy="1159604"/>
              <a:chOff x="5455240" y="883920"/>
              <a:chExt cx="1183640" cy="1159604"/>
            </a:xfr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424" name="Rectangle 423">
                <a:extLst>
                  <a:ext uri="{FF2B5EF4-FFF2-40B4-BE49-F238E27FC236}">
                    <a16:creationId xmlns:a16="http://schemas.microsoft.com/office/drawing/2014/main" id="{53F3B9B3-AF82-D94B-E8A3-FFC615A32CA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5" name="Rectangle 424">
                <a:extLst>
                  <a:ext uri="{FF2B5EF4-FFF2-40B4-BE49-F238E27FC236}">
                    <a16:creationId xmlns:a16="http://schemas.microsoft.com/office/drawing/2014/main" id="{E052B5A5-A2EB-4E32-ADFB-409BC450E9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6" name="Rectangle 425">
                <a:extLst>
                  <a:ext uri="{FF2B5EF4-FFF2-40B4-BE49-F238E27FC236}">
                    <a16:creationId xmlns:a16="http://schemas.microsoft.com/office/drawing/2014/main" id="{C7392663-7C7B-49D5-C7C7-8CB79E9C2DB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7" name="Rectangle 426">
                <a:extLst>
                  <a:ext uri="{FF2B5EF4-FFF2-40B4-BE49-F238E27FC236}">
                    <a16:creationId xmlns:a16="http://schemas.microsoft.com/office/drawing/2014/main" id="{730AFD98-5FB0-C4E5-0031-627D0402CF5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8" name="Rectangle 427">
                <a:extLst>
                  <a:ext uri="{FF2B5EF4-FFF2-40B4-BE49-F238E27FC236}">
                    <a16:creationId xmlns:a16="http://schemas.microsoft.com/office/drawing/2014/main" id="{375C034D-A13C-9DC7-C78B-A28F7E9752D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9" name="Rectangle 428">
                <a:extLst>
                  <a:ext uri="{FF2B5EF4-FFF2-40B4-BE49-F238E27FC236}">
                    <a16:creationId xmlns:a16="http://schemas.microsoft.com/office/drawing/2014/main" id="{C77B5C7E-3A34-2EA0-18DF-367CFC5ED01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0" name="Rectangle 429">
                <a:extLst>
                  <a:ext uri="{FF2B5EF4-FFF2-40B4-BE49-F238E27FC236}">
                    <a16:creationId xmlns:a16="http://schemas.microsoft.com/office/drawing/2014/main" id="{BE59F106-EF01-CB68-35DD-D0BAB1E8841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1" name="Rectangle 430">
                <a:extLst>
                  <a:ext uri="{FF2B5EF4-FFF2-40B4-BE49-F238E27FC236}">
                    <a16:creationId xmlns:a16="http://schemas.microsoft.com/office/drawing/2014/main" id="{8EF02C6C-4D9F-8CEC-2251-CD22A4FDF15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2" name="Rectangle 431">
                <a:extLst>
                  <a:ext uri="{FF2B5EF4-FFF2-40B4-BE49-F238E27FC236}">
                    <a16:creationId xmlns:a16="http://schemas.microsoft.com/office/drawing/2014/main" id="{9BA0F9BC-E1AC-1D06-275F-4855A56FB0D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8753F8FA-E782-1E30-680E-110468A0027B}"/>
                </a:ext>
              </a:extLst>
            </p:cNvPr>
            <p:cNvGrpSpPr/>
            <p:nvPr/>
          </p:nvGrpSpPr>
          <p:grpSpPr>
            <a:xfrm>
              <a:off x="1698681" y="4001315"/>
              <a:ext cx="1183640" cy="1159604"/>
              <a:chOff x="5455240" y="883920"/>
              <a:chExt cx="1183640" cy="1159604"/>
            </a:xfr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9BE8EDAB-6D77-9CFD-E2D8-D7B27CFF84E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6" name="Rectangle 415">
                <a:extLst>
                  <a:ext uri="{FF2B5EF4-FFF2-40B4-BE49-F238E27FC236}">
                    <a16:creationId xmlns:a16="http://schemas.microsoft.com/office/drawing/2014/main" id="{210B438C-78E7-C510-4505-0ED522D3EE9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7" name="Rectangle 416">
                <a:extLst>
                  <a:ext uri="{FF2B5EF4-FFF2-40B4-BE49-F238E27FC236}">
                    <a16:creationId xmlns:a16="http://schemas.microsoft.com/office/drawing/2014/main" id="{8AC5E4E6-0CF3-92A2-DAB2-D393E7B840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8" name="Rectangle 417">
                <a:extLst>
                  <a:ext uri="{FF2B5EF4-FFF2-40B4-BE49-F238E27FC236}">
                    <a16:creationId xmlns:a16="http://schemas.microsoft.com/office/drawing/2014/main" id="{232D2614-15D4-4461-8A33-2E2BDD95D8B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9" name="Rectangle 418">
                <a:extLst>
                  <a:ext uri="{FF2B5EF4-FFF2-40B4-BE49-F238E27FC236}">
                    <a16:creationId xmlns:a16="http://schemas.microsoft.com/office/drawing/2014/main" id="{D2FA6EF8-576D-C68E-CA06-F3662BC9B5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0" name="Rectangle 419">
                <a:extLst>
                  <a:ext uri="{FF2B5EF4-FFF2-40B4-BE49-F238E27FC236}">
                    <a16:creationId xmlns:a16="http://schemas.microsoft.com/office/drawing/2014/main" id="{AB42C160-1CF9-9D2C-C238-D7D16DEA23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1" name="Rectangle 420">
                <a:extLst>
                  <a:ext uri="{FF2B5EF4-FFF2-40B4-BE49-F238E27FC236}">
                    <a16:creationId xmlns:a16="http://schemas.microsoft.com/office/drawing/2014/main" id="{33634817-C36C-8DAE-3FF0-9755A7BF8CA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2" name="Rectangle 421">
                <a:extLst>
                  <a:ext uri="{FF2B5EF4-FFF2-40B4-BE49-F238E27FC236}">
                    <a16:creationId xmlns:a16="http://schemas.microsoft.com/office/drawing/2014/main" id="{4397D701-0976-94D9-D428-24ABB5928B8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3" name="Rectangle 422">
                <a:extLst>
                  <a:ext uri="{FF2B5EF4-FFF2-40B4-BE49-F238E27FC236}">
                    <a16:creationId xmlns:a16="http://schemas.microsoft.com/office/drawing/2014/main" id="{3DB00816-66C3-E9D0-0EE4-9E06EFE67F6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72006FEF-B361-76B2-C097-90EDA9115398}"/>
                </a:ext>
              </a:extLst>
            </p:cNvPr>
            <p:cNvGrpSpPr/>
            <p:nvPr/>
          </p:nvGrpSpPr>
          <p:grpSpPr>
            <a:xfrm>
              <a:off x="4780281" y="4000770"/>
              <a:ext cx="1183640" cy="1159604"/>
              <a:chOff x="5455240" y="883920"/>
              <a:chExt cx="1183640" cy="1159604"/>
            </a:xfrm>
            <a:blipFill dpi="0"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grpSpPr>
          <p:sp>
            <p:nvSpPr>
              <p:cNvPr id="406" name="Rectangle 405">
                <a:extLst>
                  <a:ext uri="{FF2B5EF4-FFF2-40B4-BE49-F238E27FC236}">
                    <a16:creationId xmlns:a16="http://schemas.microsoft.com/office/drawing/2014/main" id="{4020DEDA-CED7-665A-6D04-4F278064490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7" name="Rectangle 406">
                <a:extLst>
                  <a:ext uri="{FF2B5EF4-FFF2-40B4-BE49-F238E27FC236}">
                    <a16:creationId xmlns:a16="http://schemas.microsoft.com/office/drawing/2014/main" id="{3670CEED-E288-2FBC-052F-D2E38AFF6DF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8" name="Rectangle 407">
                <a:extLst>
                  <a:ext uri="{FF2B5EF4-FFF2-40B4-BE49-F238E27FC236}">
                    <a16:creationId xmlns:a16="http://schemas.microsoft.com/office/drawing/2014/main" id="{33F89788-952A-6DE6-9F71-7D1BCE01C10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883920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9" name="Rectangle 408">
                <a:extLst>
                  <a:ext uri="{FF2B5EF4-FFF2-40B4-BE49-F238E27FC236}">
                    <a16:creationId xmlns:a16="http://schemas.microsoft.com/office/drawing/2014/main" id="{8359719B-5D29-0092-11DA-3D5D6AF30D8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92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0" name="Rectangle 409">
                <a:extLst>
                  <a:ext uri="{FF2B5EF4-FFF2-40B4-BE49-F238E27FC236}">
                    <a16:creationId xmlns:a16="http://schemas.microsoft.com/office/drawing/2014/main" id="{89F60DED-32F9-55E6-030F-4893F0EF255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740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1" name="Rectangle 410">
                <a:extLst>
                  <a:ext uri="{FF2B5EF4-FFF2-40B4-BE49-F238E27FC236}">
                    <a16:creationId xmlns:a16="http://schemas.microsoft.com/office/drawing/2014/main" id="{6A7B29C4-680A-1091-5078-887128683AF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880" y="1282065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2" name="Rectangle 411">
                <a:extLst>
                  <a:ext uri="{FF2B5EF4-FFF2-40B4-BE49-F238E27FC236}">
                    <a16:creationId xmlns:a16="http://schemas.microsoft.com/office/drawing/2014/main" id="{74C9AABB-1693-6A86-69B8-9A9DCAAFEA2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5524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3" name="Rectangle 412">
                <a:extLst>
                  <a:ext uri="{FF2B5EF4-FFF2-40B4-BE49-F238E27FC236}">
                    <a16:creationId xmlns:a16="http://schemas.microsoft.com/office/drawing/2014/main" id="{7C750E2F-522A-A73C-E8C5-40966FDD3FF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86672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4" name="Rectangle 413">
                <a:extLst>
                  <a:ext uri="{FF2B5EF4-FFF2-40B4-BE49-F238E27FC236}">
                    <a16:creationId xmlns:a16="http://schemas.microsoft.com/office/drawing/2014/main" id="{4F87D67A-0A85-61AF-E724-D48F96116C9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78200" y="1683524"/>
                <a:ext cx="360000" cy="360000"/>
              </a:xfrm>
              <a:prstGeom prst="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3E647D69-60C6-40EE-A49E-5669F4F7DB74}"/>
                </a:ext>
              </a:extLst>
            </p:cNvPr>
            <p:cNvGrpSpPr/>
            <p:nvPr/>
          </p:nvGrpSpPr>
          <p:grpSpPr>
            <a:xfrm>
              <a:off x="3239481" y="4458168"/>
              <a:ext cx="1182960" cy="360000"/>
              <a:chOff x="5141458" y="1285565"/>
              <a:chExt cx="1182960" cy="360000"/>
            </a:xfrm>
            <a:noFill/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3" name="Rectangle 402">
                    <a:extLst>
                      <a:ext uri="{FF2B5EF4-FFF2-40B4-BE49-F238E27FC236}">
                        <a16:creationId xmlns:a16="http://schemas.microsoft.com/office/drawing/2014/main" id="{CB54F614-A241-7F0C-F7CC-C0497DE142B1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03" name="Rectangle 402">
                    <a:extLst>
                      <a:ext uri="{FF2B5EF4-FFF2-40B4-BE49-F238E27FC236}">
                        <a16:creationId xmlns:a16="http://schemas.microsoft.com/office/drawing/2014/main" id="{CB54F614-A241-7F0C-F7CC-C0497DE142B1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4" name="Rectangle 403">
                    <a:extLst>
                      <a:ext uri="{FF2B5EF4-FFF2-40B4-BE49-F238E27FC236}">
                        <a16:creationId xmlns:a16="http://schemas.microsoft.com/office/drawing/2014/main" id="{387AB657-A5A7-6C92-43A7-6FB30E4C36C7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04" name="Rectangle 403">
                    <a:extLst>
                      <a:ext uri="{FF2B5EF4-FFF2-40B4-BE49-F238E27FC236}">
                        <a16:creationId xmlns:a16="http://schemas.microsoft.com/office/drawing/2014/main" id="{387AB657-A5A7-6C92-43A7-6FB30E4C36C7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5" name="Rectangle 404">
                    <a:extLst>
                      <a:ext uri="{FF2B5EF4-FFF2-40B4-BE49-F238E27FC236}">
                        <a16:creationId xmlns:a16="http://schemas.microsoft.com/office/drawing/2014/main" id="{846E71FB-4947-8F57-C732-3554EA13A23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05" name="Rectangle 404">
                    <a:extLst>
                      <a:ext uri="{FF2B5EF4-FFF2-40B4-BE49-F238E27FC236}">
                        <a16:creationId xmlns:a16="http://schemas.microsoft.com/office/drawing/2014/main" id="{846E71FB-4947-8F57-C732-3554EA13A23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3888F2C7-C24D-7952-A8A9-01433FE863AD}"/>
                </a:ext>
              </a:extLst>
            </p:cNvPr>
            <p:cNvSpPr/>
            <p:nvPr/>
          </p:nvSpPr>
          <p:spPr>
            <a:xfrm>
              <a:off x="318136" y="1913015"/>
              <a:ext cx="5796280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Preprocessing (</a:t>
              </a:r>
              <a:r>
                <a:rPr lang="en-US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r>
                <a:rPr lang="en-US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r>
                <a:rPr lang="en-US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→ 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Grayscale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Frame Resize, etc.)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40096D79-1106-CF52-1C8F-258BD68081DB}"/>
                </a:ext>
              </a:extLst>
            </p:cNvPr>
            <p:cNvSpPr/>
            <p:nvPr/>
          </p:nvSpPr>
          <p:spPr>
            <a:xfrm>
              <a:off x="318136" y="3553804"/>
              <a:ext cx="5796280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Gaussian low-pass filter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69" name="Group 468">
              <a:extLst>
                <a:ext uri="{FF2B5EF4-FFF2-40B4-BE49-F238E27FC236}">
                  <a16:creationId xmlns:a16="http://schemas.microsoft.com/office/drawing/2014/main" id="{AE35E868-E07D-7428-C282-8C4AE90C94DF}"/>
                </a:ext>
              </a:extLst>
            </p:cNvPr>
            <p:cNvGrpSpPr/>
            <p:nvPr/>
          </p:nvGrpSpPr>
          <p:grpSpPr>
            <a:xfrm>
              <a:off x="3249241" y="6090829"/>
              <a:ext cx="1182960" cy="360000"/>
              <a:chOff x="5141458" y="1285565"/>
              <a:chExt cx="1182960" cy="360000"/>
            </a:xfrm>
            <a:noFill/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0" name="Rectangle 469">
                    <a:extLst>
                      <a:ext uri="{FF2B5EF4-FFF2-40B4-BE49-F238E27FC236}">
                        <a16:creationId xmlns:a16="http://schemas.microsoft.com/office/drawing/2014/main" id="{8BC7E76B-5FF0-0546-2B60-1570DE1333AE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0" name="Rectangle 469">
                    <a:extLst>
                      <a:ext uri="{FF2B5EF4-FFF2-40B4-BE49-F238E27FC236}">
                        <a16:creationId xmlns:a16="http://schemas.microsoft.com/office/drawing/2014/main" id="{8BC7E76B-5FF0-0546-2B60-1570DE1333AE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41458" y="1285565"/>
                    <a:ext cx="360000" cy="36000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1" name="Rectangle 470">
                    <a:extLst>
                      <a:ext uri="{FF2B5EF4-FFF2-40B4-BE49-F238E27FC236}">
                        <a16:creationId xmlns:a16="http://schemas.microsoft.com/office/drawing/2014/main" id="{33CD882D-8E65-519C-C819-BC8E986D15F9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1" name="Rectangle 470">
                    <a:extLst>
                      <a:ext uri="{FF2B5EF4-FFF2-40B4-BE49-F238E27FC236}">
                        <a16:creationId xmlns:a16="http://schemas.microsoft.com/office/drawing/2014/main" id="{33CD882D-8E65-519C-C819-BC8E986D15F9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52938" y="1285565"/>
                    <a:ext cx="360000" cy="360000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2" name="Rectangle 471">
                    <a:extLst>
                      <a:ext uri="{FF2B5EF4-FFF2-40B4-BE49-F238E27FC236}">
                        <a16:creationId xmlns:a16="http://schemas.microsoft.com/office/drawing/2014/main" id="{3D2FFCAA-982B-971A-66AD-A8EDDEB84049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grpFill/>
                  <a:ln w="3175"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IN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oMath>
                      </m:oMathPara>
                    </a14:m>
                    <a:endParaRPr lang="en-IN" dirty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472" name="Rectangle 471">
                    <a:extLst>
                      <a:ext uri="{FF2B5EF4-FFF2-40B4-BE49-F238E27FC236}">
                        <a16:creationId xmlns:a16="http://schemas.microsoft.com/office/drawing/2014/main" id="{3D2FFCAA-982B-971A-66AD-A8EDDEB84049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64418" y="1285565"/>
                    <a:ext cx="360000" cy="360000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  <a:ln w="3175">
                    <a:noFill/>
                  </a:ln>
                </p:spPr>
                <p:txBody>
                  <a:bodyPr/>
                  <a:lstStyle/>
                  <a:p>
                    <a:r>
                      <a:rPr lang="en-IN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73" name="Rectangle 472">
              <a:extLst>
                <a:ext uri="{FF2B5EF4-FFF2-40B4-BE49-F238E27FC236}">
                  <a16:creationId xmlns:a16="http://schemas.microsoft.com/office/drawing/2014/main" id="{71CF3BFF-4BFF-E1CF-21D3-5521DABEA545}"/>
                </a:ext>
              </a:extLst>
            </p:cNvPr>
            <p:cNvSpPr/>
            <p:nvPr/>
          </p:nvSpPr>
          <p:spPr>
            <a:xfrm>
              <a:off x="327896" y="5174273"/>
              <a:ext cx="5796280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Discrete Fourier Transforms 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Rectangle 475">
              <a:extLst>
                <a:ext uri="{FF2B5EF4-FFF2-40B4-BE49-F238E27FC236}">
                  <a16:creationId xmlns:a16="http://schemas.microsoft.com/office/drawing/2014/main" id="{BD81354A-0537-D43D-036A-905130B34BEC}"/>
                </a:ext>
              </a:extLst>
            </p:cNvPr>
            <p:cNvSpPr/>
            <p:nvPr/>
          </p:nvSpPr>
          <p:spPr>
            <a:xfrm>
              <a:off x="157283" y="5685998"/>
              <a:ext cx="1186815" cy="1164235"/>
            </a:xfrm>
            <a:prstGeom prst="rect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77" name="Rectangle 476">
              <a:extLst>
                <a:ext uri="{FF2B5EF4-FFF2-40B4-BE49-F238E27FC236}">
                  <a16:creationId xmlns:a16="http://schemas.microsoft.com/office/drawing/2014/main" id="{455ADC18-49FB-1848-61F7-3849932E5B28}"/>
                </a:ext>
              </a:extLst>
            </p:cNvPr>
            <p:cNvSpPr/>
            <p:nvPr/>
          </p:nvSpPr>
          <p:spPr>
            <a:xfrm>
              <a:off x="1698083" y="5685998"/>
              <a:ext cx="1186815" cy="1164235"/>
            </a:xfrm>
            <a:prstGeom prst="rect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79" name="Rectangle 478">
              <a:extLst>
                <a:ext uri="{FF2B5EF4-FFF2-40B4-BE49-F238E27FC236}">
                  <a16:creationId xmlns:a16="http://schemas.microsoft.com/office/drawing/2014/main" id="{6DBF0F53-1C1D-6238-D0E7-A735E36DE78A}"/>
                </a:ext>
              </a:extLst>
            </p:cNvPr>
            <p:cNvSpPr/>
            <p:nvPr/>
          </p:nvSpPr>
          <p:spPr>
            <a:xfrm>
              <a:off x="4779683" y="5685998"/>
              <a:ext cx="1186815" cy="1164235"/>
            </a:xfrm>
            <a:prstGeom prst="rect">
              <a:avLst/>
            </a:prstGeom>
            <a:blipFill dpi="0" rotWithShape="1"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pic>
          <p:nvPicPr>
            <p:cNvPr id="488" name="Picture 487">
              <a:extLst>
                <a:ext uri="{FF2B5EF4-FFF2-40B4-BE49-F238E27FC236}">
                  <a16:creationId xmlns:a16="http://schemas.microsoft.com/office/drawing/2014/main" id="{6EFCC0FE-985D-F8A8-334F-D08306AA4AC0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13066" y="5686714"/>
              <a:ext cx="1162800" cy="1162800"/>
            </a:xfrm>
            <a:prstGeom prst="rect">
              <a:avLst/>
            </a:prstGeom>
          </p:spPr>
        </p:pic>
        <p:sp>
          <p:nvSpPr>
            <p:cNvPr id="489" name="Arrow: Right 488">
              <a:extLst>
                <a:ext uri="{FF2B5EF4-FFF2-40B4-BE49-F238E27FC236}">
                  <a16:creationId xmlns:a16="http://schemas.microsoft.com/office/drawing/2014/main" id="{F6A17651-E1AA-DC0F-D84A-228C79CD9AFD}"/>
                </a:ext>
              </a:extLst>
            </p:cNvPr>
            <p:cNvSpPr/>
            <p:nvPr/>
          </p:nvSpPr>
          <p:spPr>
            <a:xfrm>
              <a:off x="6349317" y="6069370"/>
              <a:ext cx="324091" cy="380578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42" name="Rectangle 541">
              <a:extLst>
                <a:ext uri="{FF2B5EF4-FFF2-40B4-BE49-F238E27FC236}">
                  <a16:creationId xmlns:a16="http://schemas.microsoft.com/office/drawing/2014/main" id="{39AEF507-D59B-44B8-2CF2-41E66EF1C9DA}"/>
                </a:ext>
              </a:extLst>
            </p:cNvPr>
            <p:cNvSpPr/>
            <p:nvPr/>
          </p:nvSpPr>
          <p:spPr>
            <a:xfrm>
              <a:off x="6047241" y="6980408"/>
              <a:ext cx="2886994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DFT 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(Averaged over all frames)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6" name="Rectangle 545">
              <a:extLst>
                <a:ext uri="{FF2B5EF4-FFF2-40B4-BE49-F238E27FC236}">
                  <a16:creationId xmlns:a16="http://schemas.microsoft.com/office/drawing/2014/main" id="{842158E6-791B-72CB-C5A5-43E8F2537E0B}"/>
                </a:ext>
              </a:extLst>
            </p:cNvPr>
            <p:cNvSpPr/>
            <p:nvPr/>
          </p:nvSpPr>
          <p:spPr>
            <a:xfrm>
              <a:off x="7601359" y="3612417"/>
              <a:ext cx="5796280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Discrete Wavelet Transforms 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6" name="Rectangle 495">
              <a:extLst>
                <a:ext uri="{FF2B5EF4-FFF2-40B4-BE49-F238E27FC236}">
                  <a16:creationId xmlns:a16="http://schemas.microsoft.com/office/drawing/2014/main" id="{B09213EF-A3A8-7D7E-A66B-598C8F412189}"/>
                </a:ext>
              </a:extLst>
            </p:cNvPr>
            <p:cNvSpPr/>
            <p:nvPr/>
          </p:nvSpPr>
          <p:spPr>
            <a:xfrm>
              <a:off x="9241078" y="4259699"/>
              <a:ext cx="1188000" cy="1162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7" name="Rectangle 496">
              <a:extLst>
                <a:ext uri="{FF2B5EF4-FFF2-40B4-BE49-F238E27FC236}">
                  <a16:creationId xmlns:a16="http://schemas.microsoft.com/office/drawing/2014/main" id="{55A2F5D1-2AB8-4A2C-92CE-5D7789A1EF1C}"/>
                </a:ext>
              </a:extLst>
            </p:cNvPr>
            <p:cNvSpPr/>
            <p:nvPr/>
          </p:nvSpPr>
          <p:spPr>
            <a:xfrm>
              <a:off x="10573924" y="4259699"/>
              <a:ext cx="1188000" cy="1162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9" name="Rectangle 498">
              <a:extLst>
                <a:ext uri="{FF2B5EF4-FFF2-40B4-BE49-F238E27FC236}">
                  <a16:creationId xmlns:a16="http://schemas.microsoft.com/office/drawing/2014/main" id="{BFEE06AC-12DC-BF2E-6744-D34C82C84367}"/>
                </a:ext>
              </a:extLst>
            </p:cNvPr>
            <p:cNvSpPr/>
            <p:nvPr/>
          </p:nvSpPr>
          <p:spPr>
            <a:xfrm>
              <a:off x="10573924" y="5565259"/>
              <a:ext cx="1188000" cy="11628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4" name="Rectangle 543">
                  <a:extLst>
                    <a:ext uri="{FF2B5EF4-FFF2-40B4-BE49-F238E27FC236}">
                      <a16:creationId xmlns:a16="http://schemas.microsoft.com/office/drawing/2014/main" id="{0D2331CD-80EE-B996-9B7C-BEC4B2BCF40C}"/>
                    </a:ext>
                  </a:extLst>
                </p:cNvPr>
                <p:cNvSpPr/>
                <p:nvPr/>
              </p:nvSpPr>
              <p:spPr>
                <a:xfrm>
                  <a:off x="9056002" y="2639372"/>
                  <a:ext cx="2886994" cy="45623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Sub-band energies</a:t>
                  </a:r>
                </a:p>
                <a:p>
                  <a:pPr algn="ctr"/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ℰ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LL</m:t>
                          </m:r>
                        </m:sub>
                      </m:sSub>
                    </m:oMath>
                  </a14:m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,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ℰ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LH</m:t>
                          </m:r>
                        </m:sub>
                      </m:sSub>
                    </m:oMath>
                  </a14:m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,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ℰ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H</m:t>
                          </m:r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L</m:t>
                          </m:r>
                        </m:sub>
                      </m:sSub>
                    </m:oMath>
                  </a14:m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,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ℰ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Arial" panose="020B0604020202020204" pitchFamily="34" charset="0"/>
                            </a:rPr>
                            <m:t>HH</m:t>
                          </m:r>
                        </m:sub>
                      </m:sSub>
                    </m:oMath>
                  </a14:m>
                  <a:r>
                    <a:rPr lang="en-US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en-IN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544" name="Rectangle 543">
                  <a:extLst>
                    <a:ext uri="{FF2B5EF4-FFF2-40B4-BE49-F238E27FC236}">
                      <a16:creationId xmlns:a16="http://schemas.microsoft.com/office/drawing/2014/main" id="{0D2331CD-80EE-B996-9B7C-BEC4B2BCF4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56002" y="2639372"/>
                  <a:ext cx="2886994" cy="456234"/>
                </a:xfrm>
                <a:prstGeom prst="rect">
                  <a:avLst/>
                </a:prstGeom>
                <a:blipFill>
                  <a:blip r:embed="rId21"/>
                  <a:stretch>
                    <a:fillRect t="-26667" b="-41333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IN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1" name="Arrow: Right 550">
              <a:extLst>
                <a:ext uri="{FF2B5EF4-FFF2-40B4-BE49-F238E27FC236}">
                  <a16:creationId xmlns:a16="http://schemas.microsoft.com/office/drawing/2014/main" id="{C2EADA42-B2B8-3AA4-4D4F-83C51D9F7C2D}"/>
                </a:ext>
              </a:extLst>
            </p:cNvPr>
            <p:cNvSpPr/>
            <p:nvPr/>
          </p:nvSpPr>
          <p:spPr>
            <a:xfrm rot="16200000">
              <a:off x="10337456" y="3236124"/>
              <a:ext cx="324091" cy="380578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52" name="Rectangle 551">
              <a:extLst>
                <a:ext uri="{FF2B5EF4-FFF2-40B4-BE49-F238E27FC236}">
                  <a16:creationId xmlns:a16="http://schemas.microsoft.com/office/drawing/2014/main" id="{E0231302-1BC2-E9BD-AD8C-4E2DDAF8E025}"/>
                </a:ext>
              </a:extLst>
            </p:cNvPr>
            <p:cNvSpPr/>
            <p:nvPr/>
          </p:nvSpPr>
          <p:spPr>
            <a:xfrm>
              <a:off x="8806637" y="1765937"/>
              <a:ext cx="1502575" cy="588271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Linear Regression</a:t>
              </a:r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3" name="Rectangle 552">
              <a:extLst>
                <a:ext uri="{FF2B5EF4-FFF2-40B4-BE49-F238E27FC236}">
                  <a16:creationId xmlns:a16="http://schemas.microsoft.com/office/drawing/2014/main" id="{4C2C17B9-2782-611C-31D2-ABBBF2A23429}"/>
                </a:ext>
              </a:extLst>
            </p:cNvPr>
            <p:cNvSpPr/>
            <p:nvPr/>
          </p:nvSpPr>
          <p:spPr>
            <a:xfrm>
              <a:off x="10689426" y="1765937"/>
              <a:ext cx="1502575" cy="588271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Logistic Regression</a:t>
              </a:r>
              <a:endParaRPr lang="en-I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7" name="Arrow: Right 556">
              <a:extLst>
                <a:ext uri="{FF2B5EF4-FFF2-40B4-BE49-F238E27FC236}">
                  <a16:creationId xmlns:a16="http://schemas.microsoft.com/office/drawing/2014/main" id="{6EFCBDF6-C1EE-DAF8-24B1-972DDE67CBF3}"/>
                </a:ext>
              </a:extLst>
            </p:cNvPr>
            <p:cNvSpPr/>
            <p:nvPr/>
          </p:nvSpPr>
          <p:spPr>
            <a:xfrm>
              <a:off x="8515442" y="6077825"/>
              <a:ext cx="324091" cy="380578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62" name="Rectangle 561">
              <a:extLst>
                <a:ext uri="{FF2B5EF4-FFF2-40B4-BE49-F238E27FC236}">
                  <a16:creationId xmlns:a16="http://schemas.microsoft.com/office/drawing/2014/main" id="{C08F03C8-46F6-4967-E097-C46363EB1D74}"/>
                </a:ext>
              </a:extLst>
            </p:cNvPr>
            <p:cNvSpPr/>
            <p:nvPr/>
          </p:nvSpPr>
          <p:spPr>
            <a:xfrm>
              <a:off x="8857522" y="563963"/>
              <a:ext cx="3283955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Linear Classifier </a:t>
              </a:r>
              <a:r>
                <a:rPr lang="en-U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(Real / Fake)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3" name="Arrow: Right 562">
              <a:extLst>
                <a:ext uri="{FF2B5EF4-FFF2-40B4-BE49-F238E27FC236}">
                  <a16:creationId xmlns:a16="http://schemas.microsoft.com/office/drawing/2014/main" id="{546C84BF-9769-251C-5006-CAD80D43C656}"/>
                </a:ext>
              </a:extLst>
            </p:cNvPr>
            <p:cNvSpPr/>
            <p:nvPr/>
          </p:nvSpPr>
          <p:spPr>
            <a:xfrm rot="16200000">
              <a:off x="10337457" y="1133684"/>
              <a:ext cx="324091" cy="380578"/>
            </a:xfrm>
            <a:prstGeom prst="rightArrow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4F552A4-9A95-13CE-D646-C588F2C24F6A}"/>
                </a:ext>
              </a:extLst>
            </p:cNvPr>
            <p:cNvSpPr/>
            <p:nvPr/>
          </p:nvSpPr>
          <p:spPr>
            <a:xfrm>
              <a:off x="9056002" y="6980408"/>
              <a:ext cx="2886994" cy="4562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Wavelet Sub-bands</a:t>
              </a:r>
            </a:p>
            <a:p>
              <a:pPr algn="ctr"/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(LL, LH, HL, HH)</a:t>
              </a:r>
              <a:endParaRPr lang="en-I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54C3CED-1A07-7B5C-2D44-9FE8155AF021}"/>
                </a:ext>
              </a:extLst>
            </p:cNvPr>
            <p:cNvSpPr/>
            <p:nvPr/>
          </p:nvSpPr>
          <p:spPr>
            <a:xfrm>
              <a:off x="7739063" y="125408"/>
              <a:ext cx="781821" cy="29901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Classification</a:t>
              </a:r>
              <a:endParaRPr lang="en-IN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87DD572-AC1B-3EC1-636E-728B35A09C5A}"/>
                </a:ext>
              </a:extLst>
            </p:cNvPr>
            <p:cNvSpPr/>
            <p:nvPr/>
          </p:nvSpPr>
          <p:spPr>
            <a:xfrm>
              <a:off x="7756737" y="2680973"/>
              <a:ext cx="781821" cy="29901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Feature Extraction</a:t>
              </a:r>
              <a:endParaRPr lang="en-IN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ight Brace 21">
              <a:extLst>
                <a:ext uri="{FF2B5EF4-FFF2-40B4-BE49-F238E27FC236}">
                  <a16:creationId xmlns:a16="http://schemas.microsoft.com/office/drawing/2014/main" id="{461F5DF0-F7F4-55AD-98B4-82EAFEC9FB81}"/>
                </a:ext>
              </a:extLst>
            </p:cNvPr>
            <p:cNvSpPr/>
            <p:nvPr/>
          </p:nvSpPr>
          <p:spPr>
            <a:xfrm rot="10800000">
              <a:off x="8346083" y="421641"/>
              <a:ext cx="192475" cy="2405207"/>
            </a:xfrm>
            <a:prstGeom prst="rightBrace">
              <a:avLst>
                <a:gd name="adj1" fmla="val 8703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Right Brace 22">
              <a:extLst>
                <a:ext uri="{FF2B5EF4-FFF2-40B4-BE49-F238E27FC236}">
                  <a16:creationId xmlns:a16="http://schemas.microsoft.com/office/drawing/2014/main" id="{83286CA3-3537-8ACB-0090-5DAA5850E442}"/>
                </a:ext>
              </a:extLst>
            </p:cNvPr>
            <p:cNvSpPr/>
            <p:nvPr/>
          </p:nvSpPr>
          <p:spPr>
            <a:xfrm rot="10800000">
              <a:off x="8345492" y="2900627"/>
              <a:ext cx="192476" cy="2695832"/>
            </a:xfrm>
            <a:prstGeom prst="rightBrace">
              <a:avLst>
                <a:gd name="adj1" fmla="val 8703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37AA93F-2D95-80BE-0CF3-E59653BB21B6}"/>
                </a:ext>
              </a:extLst>
            </p:cNvPr>
            <p:cNvGrpSpPr/>
            <p:nvPr/>
          </p:nvGrpSpPr>
          <p:grpSpPr>
            <a:xfrm>
              <a:off x="8986527" y="4053950"/>
              <a:ext cx="2880000" cy="2880000"/>
              <a:chOff x="9166169" y="4156823"/>
              <a:chExt cx="2673034" cy="2685827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367E94E2-B760-C980-E532-0A699E38DC08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0524884" y="5528331"/>
                <a:ext cx="1314319" cy="1314319"/>
              </a:xfrm>
              <a:prstGeom prst="rect">
                <a:avLst/>
              </a:prstGeom>
              <a:ln>
                <a:noFill/>
              </a:ln>
            </p:spPr>
          </p:pic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3B4D22F3-D9F4-0985-8B84-61D0B828612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66169" y="4156823"/>
                <a:ext cx="2661459" cy="2685600"/>
                <a:chOff x="9166169" y="4156826"/>
                <a:chExt cx="2661463" cy="2685824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C1ABDE7D-17DA-5E02-FBCA-58E0C83ABF5A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>
                <a:blip r:embed="rId2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9180415" y="4156827"/>
                  <a:ext cx="1314320" cy="1314319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45AA934F-30AD-E61C-C843-DCDDEF87CFDB}"/>
                    </a:ext>
                  </a:extLst>
                </p:cNvPr>
                <p:cNvPicPr preferRelativeResize="0">
                  <a:picLocks/>
                </p:cNvPicPr>
                <p:nvPr/>
              </p:nvPicPr>
              <p:blipFill>
                <a:blip r:embed="rId2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10513312" y="4156826"/>
                  <a:ext cx="1314320" cy="1314319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4F5652EB-1C70-EFD9-BDB2-4F374D36E176}"/>
                    </a:ext>
                  </a:extLst>
                </p:cNvPr>
                <p:cNvSpPr/>
                <p:nvPr/>
              </p:nvSpPr>
              <p:spPr>
                <a:xfrm>
                  <a:off x="9166169" y="5528331"/>
                  <a:ext cx="1342803" cy="1314319"/>
                </a:xfrm>
                <a:prstGeom prst="rect">
                  <a:avLst/>
                </a:prstGeom>
                <a:blipFill>
                  <a:blip r:embed="rId2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26785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100</TotalTime>
  <Words>92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Anurag Dutta</dc:creator>
  <cp:lastModifiedBy>Anurag Dutta</cp:lastModifiedBy>
  <cp:revision>10</cp:revision>
  <dcterms:created xsi:type="dcterms:W3CDTF">2025-03-01T12:37:52Z</dcterms:created>
  <dcterms:modified xsi:type="dcterms:W3CDTF">2025-03-08T11:32:02Z</dcterms:modified>
</cp:coreProperties>
</file>