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3"/>
  </p:notesMasterIdLst>
  <p:sldIdLst>
    <p:sldId id="260" r:id="rId2"/>
  </p:sldIdLst>
  <p:sldSz cx="3419475" cy="21240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E84"/>
    <a:srgbClr val="EC6A80"/>
    <a:srgbClr val="B44FA5"/>
    <a:srgbClr val="F2ECFA"/>
    <a:srgbClr val="F7F8FB"/>
    <a:srgbClr val="FFF8F2"/>
    <a:srgbClr val="FFAD6D"/>
    <a:srgbClr val="F98B73"/>
    <a:srgbClr val="8B4BA0"/>
    <a:srgbClr val="FFE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61" autoAdjust="0"/>
    <p:restoredTop sz="96098" autoAdjust="0"/>
  </p:normalViewPr>
  <p:slideViewPr>
    <p:cSldViewPr snapToGrid="0">
      <p:cViewPr>
        <p:scale>
          <a:sx n="150" d="100"/>
          <a:sy n="150" d="100"/>
        </p:scale>
        <p:origin x="2612" y="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99093-FF14-4928-B8CC-26670AE0C5F5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44563" y="1143000"/>
            <a:ext cx="4968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BDBCC-65BF-405A-B9E3-9E19527D3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4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1pPr>
    <a:lvl2pPr marL="489761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2pPr>
    <a:lvl3pPr marL="979522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3pPr>
    <a:lvl4pPr marL="1469283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4pPr>
    <a:lvl5pPr marL="1959044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5pPr>
    <a:lvl6pPr marL="2448805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6pPr>
    <a:lvl7pPr marL="2938566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7pPr>
    <a:lvl8pPr marL="3428328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8pPr>
    <a:lvl9pPr marL="3918088" algn="l" defTabSz="979522" rtl="0" eaLnBrk="1" latinLnBrk="1" hangingPunct="1">
      <a:defRPr sz="128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44563" y="1143000"/>
            <a:ext cx="4968875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prism shines color to the SVG code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BDBCC-65BF-405A-B9E3-9E19527D310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435" y="347621"/>
            <a:ext cx="2564606" cy="739493"/>
          </a:xfrm>
        </p:spPr>
        <p:txBody>
          <a:bodyPr anchor="b"/>
          <a:lstStyle>
            <a:lvl1pPr algn="ctr">
              <a:defRPr sz="168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435" y="1115631"/>
            <a:ext cx="2564606" cy="512826"/>
          </a:xfrm>
        </p:spPr>
        <p:txBody>
          <a:bodyPr/>
          <a:lstStyle>
            <a:lvl1pPr marL="0" indent="0" algn="ctr">
              <a:buNone/>
              <a:defRPr sz="673"/>
            </a:lvl1pPr>
            <a:lvl2pPr marL="128245" indent="0" algn="ctr">
              <a:buNone/>
              <a:defRPr sz="561"/>
            </a:lvl2pPr>
            <a:lvl3pPr marL="256489" indent="0" algn="ctr">
              <a:buNone/>
              <a:defRPr sz="505"/>
            </a:lvl3pPr>
            <a:lvl4pPr marL="384734" indent="0" algn="ctr">
              <a:buNone/>
              <a:defRPr sz="449"/>
            </a:lvl4pPr>
            <a:lvl5pPr marL="512978" indent="0" algn="ctr">
              <a:buNone/>
              <a:defRPr sz="449"/>
            </a:lvl5pPr>
            <a:lvl6pPr marL="641223" indent="0" algn="ctr">
              <a:buNone/>
              <a:defRPr sz="449"/>
            </a:lvl6pPr>
            <a:lvl7pPr marL="769468" indent="0" algn="ctr">
              <a:buNone/>
              <a:defRPr sz="449"/>
            </a:lvl7pPr>
            <a:lvl8pPr marL="897712" indent="0" algn="ctr">
              <a:buNone/>
              <a:defRPr sz="449"/>
            </a:lvl8pPr>
            <a:lvl9pPr marL="1025957" indent="0" algn="ctr">
              <a:buNone/>
              <a:defRPr sz="44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550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525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47062" y="113088"/>
            <a:ext cx="737324" cy="180005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089" y="113088"/>
            <a:ext cx="2169229" cy="180005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541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345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308" y="529544"/>
            <a:ext cx="2949297" cy="883556"/>
          </a:xfrm>
        </p:spPr>
        <p:txBody>
          <a:bodyPr anchor="b"/>
          <a:lstStyle>
            <a:lvl1pPr>
              <a:defRPr sz="168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308" y="1421459"/>
            <a:ext cx="2949297" cy="464641"/>
          </a:xfrm>
        </p:spPr>
        <p:txBody>
          <a:bodyPr/>
          <a:lstStyle>
            <a:lvl1pPr marL="0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1pPr>
            <a:lvl2pPr marL="128245" indent="0">
              <a:buNone/>
              <a:defRPr sz="561">
                <a:solidFill>
                  <a:schemeClr val="tx1">
                    <a:tint val="75000"/>
                  </a:schemeClr>
                </a:solidFill>
              </a:defRPr>
            </a:lvl2pPr>
            <a:lvl3pPr marL="256489" indent="0">
              <a:buNone/>
              <a:defRPr sz="505">
                <a:solidFill>
                  <a:schemeClr val="tx1">
                    <a:tint val="75000"/>
                  </a:schemeClr>
                </a:solidFill>
              </a:defRPr>
            </a:lvl3pPr>
            <a:lvl4pPr marL="384734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4pPr>
            <a:lvl5pPr marL="512978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5pPr>
            <a:lvl6pPr marL="641223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6pPr>
            <a:lvl7pPr marL="769468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7pPr>
            <a:lvl8pPr marL="897712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8pPr>
            <a:lvl9pPr marL="1025957" indent="0">
              <a:buNone/>
              <a:defRPr sz="4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8906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5089" y="565437"/>
            <a:ext cx="1453277" cy="134770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1109" y="565437"/>
            <a:ext cx="1453277" cy="134770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576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34" y="113088"/>
            <a:ext cx="2949297" cy="41055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534" y="520693"/>
            <a:ext cx="1446598" cy="255184"/>
          </a:xfrm>
        </p:spPr>
        <p:txBody>
          <a:bodyPr anchor="b"/>
          <a:lstStyle>
            <a:lvl1pPr marL="0" indent="0">
              <a:buNone/>
              <a:defRPr sz="673" b="1"/>
            </a:lvl1pPr>
            <a:lvl2pPr marL="128245" indent="0">
              <a:buNone/>
              <a:defRPr sz="561" b="1"/>
            </a:lvl2pPr>
            <a:lvl3pPr marL="256489" indent="0">
              <a:buNone/>
              <a:defRPr sz="505" b="1"/>
            </a:lvl3pPr>
            <a:lvl4pPr marL="384734" indent="0">
              <a:buNone/>
              <a:defRPr sz="449" b="1"/>
            </a:lvl4pPr>
            <a:lvl5pPr marL="512978" indent="0">
              <a:buNone/>
              <a:defRPr sz="449" b="1"/>
            </a:lvl5pPr>
            <a:lvl6pPr marL="641223" indent="0">
              <a:buNone/>
              <a:defRPr sz="449" b="1"/>
            </a:lvl6pPr>
            <a:lvl7pPr marL="769468" indent="0">
              <a:buNone/>
              <a:defRPr sz="449" b="1"/>
            </a:lvl7pPr>
            <a:lvl8pPr marL="897712" indent="0">
              <a:buNone/>
              <a:defRPr sz="449" b="1"/>
            </a:lvl8pPr>
            <a:lvl9pPr marL="1025957" indent="0">
              <a:buNone/>
              <a:defRPr sz="44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5534" y="775877"/>
            <a:ext cx="1446598" cy="114119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31109" y="520693"/>
            <a:ext cx="1453722" cy="255184"/>
          </a:xfrm>
        </p:spPr>
        <p:txBody>
          <a:bodyPr anchor="b"/>
          <a:lstStyle>
            <a:lvl1pPr marL="0" indent="0">
              <a:buNone/>
              <a:defRPr sz="673" b="1"/>
            </a:lvl1pPr>
            <a:lvl2pPr marL="128245" indent="0">
              <a:buNone/>
              <a:defRPr sz="561" b="1"/>
            </a:lvl2pPr>
            <a:lvl3pPr marL="256489" indent="0">
              <a:buNone/>
              <a:defRPr sz="505" b="1"/>
            </a:lvl3pPr>
            <a:lvl4pPr marL="384734" indent="0">
              <a:buNone/>
              <a:defRPr sz="449" b="1"/>
            </a:lvl4pPr>
            <a:lvl5pPr marL="512978" indent="0">
              <a:buNone/>
              <a:defRPr sz="449" b="1"/>
            </a:lvl5pPr>
            <a:lvl6pPr marL="641223" indent="0">
              <a:buNone/>
              <a:defRPr sz="449" b="1"/>
            </a:lvl6pPr>
            <a:lvl7pPr marL="769468" indent="0">
              <a:buNone/>
              <a:defRPr sz="449" b="1"/>
            </a:lvl7pPr>
            <a:lvl8pPr marL="897712" indent="0">
              <a:buNone/>
              <a:defRPr sz="449" b="1"/>
            </a:lvl8pPr>
            <a:lvl9pPr marL="1025957" indent="0">
              <a:buNone/>
              <a:defRPr sz="44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31109" y="775877"/>
            <a:ext cx="1453722" cy="114119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899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3579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708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34" y="141605"/>
            <a:ext cx="1102870" cy="495618"/>
          </a:xfrm>
        </p:spPr>
        <p:txBody>
          <a:bodyPr anchor="b"/>
          <a:lstStyle>
            <a:lvl1pPr>
              <a:defRPr sz="89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3722" y="305828"/>
            <a:ext cx="1731109" cy="1509470"/>
          </a:xfrm>
        </p:spPr>
        <p:txBody>
          <a:bodyPr/>
          <a:lstStyle>
            <a:lvl1pPr>
              <a:defRPr sz="898"/>
            </a:lvl1pPr>
            <a:lvl2pPr>
              <a:defRPr sz="785"/>
            </a:lvl2pPr>
            <a:lvl3pPr>
              <a:defRPr sz="673"/>
            </a:lvl3pPr>
            <a:lvl4pPr>
              <a:defRPr sz="561"/>
            </a:lvl4pPr>
            <a:lvl5pPr>
              <a:defRPr sz="561"/>
            </a:lvl5pPr>
            <a:lvl6pPr>
              <a:defRPr sz="561"/>
            </a:lvl6pPr>
            <a:lvl7pPr>
              <a:defRPr sz="561"/>
            </a:lvl7pPr>
            <a:lvl8pPr>
              <a:defRPr sz="561"/>
            </a:lvl8pPr>
            <a:lvl9pPr>
              <a:defRPr sz="561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534" y="637222"/>
            <a:ext cx="1102870" cy="1180534"/>
          </a:xfrm>
        </p:spPr>
        <p:txBody>
          <a:bodyPr/>
          <a:lstStyle>
            <a:lvl1pPr marL="0" indent="0">
              <a:buNone/>
              <a:defRPr sz="449"/>
            </a:lvl1pPr>
            <a:lvl2pPr marL="128245" indent="0">
              <a:buNone/>
              <a:defRPr sz="393"/>
            </a:lvl2pPr>
            <a:lvl3pPr marL="256489" indent="0">
              <a:buNone/>
              <a:defRPr sz="337"/>
            </a:lvl3pPr>
            <a:lvl4pPr marL="384734" indent="0">
              <a:buNone/>
              <a:defRPr sz="281"/>
            </a:lvl4pPr>
            <a:lvl5pPr marL="512978" indent="0">
              <a:buNone/>
              <a:defRPr sz="281"/>
            </a:lvl5pPr>
            <a:lvl6pPr marL="641223" indent="0">
              <a:buNone/>
              <a:defRPr sz="281"/>
            </a:lvl6pPr>
            <a:lvl7pPr marL="769468" indent="0">
              <a:buNone/>
              <a:defRPr sz="281"/>
            </a:lvl7pPr>
            <a:lvl8pPr marL="897712" indent="0">
              <a:buNone/>
              <a:defRPr sz="281"/>
            </a:lvl8pPr>
            <a:lvl9pPr marL="1025957" indent="0">
              <a:buNone/>
              <a:defRPr sz="28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680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34" y="141605"/>
            <a:ext cx="1102870" cy="495618"/>
          </a:xfrm>
        </p:spPr>
        <p:txBody>
          <a:bodyPr anchor="b"/>
          <a:lstStyle>
            <a:lvl1pPr>
              <a:defRPr sz="89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3722" y="305828"/>
            <a:ext cx="1731109" cy="1509470"/>
          </a:xfrm>
        </p:spPr>
        <p:txBody>
          <a:bodyPr anchor="t"/>
          <a:lstStyle>
            <a:lvl1pPr marL="0" indent="0">
              <a:buNone/>
              <a:defRPr sz="898"/>
            </a:lvl1pPr>
            <a:lvl2pPr marL="128245" indent="0">
              <a:buNone/>
              <a:defRPr sz="785"/>
            </a:lvl2pPr>
            <a:lvl3pPr marL="256489" indent="0">
              <a:buNone/>
              <a:defRPr sz="673"/>
            </a:lvl3pPr>
            <a:lvl4pPr marL="384734" indent="0">
              <a:buNone/>
              <a:defRPr sz="561"/>
            </a:lvl4pPr>
            <a:lvl5pPr marL="512978" indent="0">
              <a:buNone/>
              <a:defRPr sz="561"/>
            </a:lvl5pPr>
            <a:lvl6pPr marL="641223" indent="0">
              <a:buNone/>
              <a:defRPr sz="561"/>
            </a:lvl6pPr>
            <a:lvl7pPr marL="769468" indent="0">
              <a:buNone/>
              <a:defRPr sz="561"/>
            </a:lvl7pPr>
            <a:lvl8pPr marL="897712" indent="0">
              <a:buNone/>
              <a:defRPr sz="561"/>
            </a:lvl8pPr>
            <a:lvl9pPr marL="1025957" indent="0">
              <a:buNone/>
              <a:defRPr sz="561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534" y="637222"/>
            <a:ext cx="1102870" cy="1180534"/>
          </a:xfrm>
        </p:spPr>
        <p:txBody>
          <a:bodyPr/>
          <a:lstStyle>
            <a:lvl1pPr marL="0" indent="0">
              <a:buNone/>
              <a:defRPr sz="449"/>
            </a:lvl1pPr>
            <a:lvl2pPr marL="128245" indent="0">
              <a:buNone/>
              <a:defRPr sz="393"/>
            </a:lvl2pPr>
            <a:lvl3pPr marL="256489" indent="0">
              <a:buNone/>
              <a:defRPr sz="337"/>
            </a:lvl3pPr>
            <a:lvl4pPr marL="384734" indent="0">
              <a:buNone/>
              <a:defRPr sz="281"/>
            </a:lvl4pPr>
            <a:lvl5pPr marL="512978" indent="0">
              <a:buNone/>
              <a:defRPr sz="281"/>
            </a:lvl5pPr>
            <a:lvl6pPr marL="641223" indent="0">
              <a:buNone/>
              <a:defRPr sz="281"/>
            </a:lvl6pPr>
            <a:lvl7pPr marL="769468" indent="0">
              <a:buNone/>
              <a:defRPr sz="281"/>
            </a:lvl7pPr>
            <a:lvl8pPr marL="897712" indent="0">
              <a:buNone/>
              <a:defRPr sz="281"/>
            </a:lvl8pPr>
            <a:lvl9pPr marL="1025957" indent="0">
              <a:buNone/>
              <a:defRPr sz="28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497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089" y="113088"/>
            <a:ext cx="2949297" cy="410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089" y="565437"/>
            <a:ext cx="2949297" cy="1347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5089" y="1968703"/>
            <a:ext cx="769382" cy="113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44C-0379-4900-BFAB-EFDAA76A38C9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2701" y="1968703"/>
            <a:ext cx="1154073" cy="113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15004" y="1968703"/>
            <a:ext cx="769382" cy="113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C02EE-4418-498C-B4A8-74603A6E44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035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256489" rtl="0" eaLnBrk="1" latinLnBrk="1" hangingPunct="1">
        <a:lnSpc>
          <a:spcPct val="90000"/>
        </a:lnSpc>
        <a:spcBef>
          <a:spcPct val="0"/>
        </a:spcBef>
        <a:buNone/>
        <a:defRPr sz="1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122" indent="-64122" algn="l" defTabSz="256489" rtl="0" eaLnBrk="1" latinLnBrk="1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785" kern="1200">
          <a:solidFill>
            <a:schemeClr val="tx1"/>
          </a:solidFill>
          <a:latin typeface="+mn-lt"/>
          <a:ea typeface="+mn-ea"/>
          <a:cs typeface="+mn-cs"/>
        </a:defRPr>
      </a:lvl1pPr>
      <a:lvl2pPr marL="192367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673" kern="1200">
          <a:solidFill>
            <a:schemeClr val="tx1"/>
          </a:solidFill>
          <a:latin typeface="+mn-lt"/>
          <a:ea typeface="+mn-ea"/>
          <a:cs typeface="+mn-cs"/>
        </a:defRPr>
      </a:lvl2pPr>
      <a:lvl3pPr marL="320612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61" kern="1200">
          <a:solidFill>
            <a:schemeClr val="tx1"/>
          </a:solidFill>
          <a:latin typeface="+mn-lt"/>
          <a:ea typeface="+mn-ea"/>
          <a:cs typeface="+mn-cs"/>
        </a:defRPr>
      </a:lvl3pPr>
      <a:lvl4pPr marL="448856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4pPr>
      <a:lvl5pPr marL="577101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5pPr>
      <a:lvl6pPr marL="705345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6pPr>
      <a:lvl7pPr marL="833590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7pPr>
      <a:lvl8pPr marL="961835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8pPr>
      <a:lvl9pPr marL="1090079" indent="-64122" algn="l" defTabSz="256489" rtl="0" eaLnBrk="1" latinLnBrk="1" hangingPunct="1">
        <a:lnSpc>
          <a:spcPct val="90000"/>
        </a:lnSpc>
        <a:spcBef>
          <a:spcPts val="140"/>
        </a:spcBef>
        <a:buFont typeface="Arial" panose="020B0604020202020204" pitchFamily="34" charset="0"/>
        <a:buChar char="•"/>
        <a:defRPr sz="5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1pPr>
      <a:lvl2pPr marL="128245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2pPr>
      <a:lvl3pPr marL="256489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3pPr>
      <a:lvl4pPr marL="384734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4pPr>
      <a:lvl5pPr marL="512978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5pPr>
      <a:lvl6pPr marL="641223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6pPr>
      <a:lvl7pPr marL="769468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7pPr>
      <a:lvl8pPr marL="897712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8pPr>
      <a:lvl9pPr marL="1025957" algn="l" defTabSz="256489" rtl="0" eaLnBrk="1" latinLnBrk="1" hangingPunct="1">
        <a:defRPr sz="5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4E7C20-2350-49D6-A279-CCEC802FBCE4}"/>
              </a:ext>
            </a:extLst>
          </p:cNvPr>
          <p:cNvSpPr/>
          <p:nvPr/>
        </p:nvSpPr>
        <p:spPr>
          <a:xfrm>
            <a:off x="9704" y="10610"/>
            <a:ext cx="3400075" cy="1025328"/>
          </a:xfrm>
          <a:prstGeom prst="roundRect">
            <a:avLst>
              <a:gd name="adj" fmla="val 3680"/>
            </a:avLst>
          </a:prstGeom>
          <a:solidFill>
            <a:srgbClr val="FFF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2274" tIns="46137" rIns="92274" bIns="4613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15">
              <a:latin typeface="Bahnschrift" panose="020B0502040204020203" pitchFamily="34" charset="0"/>
            </a:endParaRPr>
          </a:p>
        </p:txBody>
      </p: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05C016EA-8643-49DC-BAA9-4B27548B1E75}"/>
              </a:ext>
            </a:extLst>
          </p:cNvPr>
          <p:cNvGrpSpPr/>
          <p:nvPr/>
        </p:nvGrpSpPr>
        <p:grpSpPr>
          <a:xfrm>
            <a:off x="53334" y="49079"/>
            <a:ext cx="558344" cy="558344"/>
            <a:chOff x="8565620" y="516182"/>
            <a:chExt cx="553295" cy="553295"/>
          </a:xfrm>
        </p:grpSpPr>
        <p:sp>
          <p:nvSpPr>
            <p:cNvPr id="109" name="직사각형 108">
              <a:extLst>
                <a:ext uri="{FF2B5EF4-FFF2-40B4-BE49-F238E27FC236}">
                  <a16:creationId xmlns:a16="http://schemas.microsoft.com/office/drawing/2014/main" id="{DA38E737-E608-4A28-A2B2-CD99412F0C1F}"/>
                </a:ext>
              </a:extLst>
            </p:cNvPr>
            <p:cNvSpPr/>
            <p:nvPr/>
          </p:nvSpPr>
          <p:spPr>
            <a:xfrm>
              <a:off x="8565620" y="51618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  <p:pic>
          <p:nvPicPr>
            <p:cNvPr id="110" name="그래픽 109">
              <a:extLst>
                <a:ext uri="{FF2B5EF4-FFF2-40B4-BE49-F238E27FC236}">
                  <a16:creationId xmlns:a16="http://schemas.microsoft.com/office/drawing/2014/main" id="{77CE28A4-F6F5-4D26-A3F9-69B2250B4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65620" y="516182"/>
              <a:ext cx="553295" cy="553295"/>
            </a:xfrm>
            <a:prstGeom prst="rect">
              <a:avLst/>
            </a:prstGeom>
          </p:spPr>
        </p:pic>
        <p:sp>
          <p:nvSpPr>
            <p:cNvPr id="111" name="직사각형 110">
              <a:extLst>
                <a:ext uri="{FF2B5EF4-FFF2-40B4-BE49-F238E27FC236}">
                  <a16:creationId xmlns:a16="http://schemas.microsoft.com/office/drawing/2014/main" id="{83BEFF64-9E86-4FDB-BD6D-084317AD6D38}"/>
                </a:ext>
              </a:extLst>
            </p:cNvPr>
            <p:cNvSpPr/>
            <p:nvPr/>
          </p:nvSpPr>
          <p:spPr>
            <a:xfrm>
              <a:off x="8645607" y="667448"/>
              <a:ext cx="188721" cy="7925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9EDA838F-F65F-4420-9EFA-3187B6C191C4}"/>
              </a:ext>
            </a:extLst>
          </p:cNvPr>
          <p:cNvSpPr txBox="1"/>
          <p:nvPr/>
        </p:nvSpPr>
        <p:spPr>
          <a:xfrm>
            <a:off x="29331" y="557125"/>
            <a:ext cx="581967" cy="235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 err="1">
                <a:latin typeface="Bahnschrift" panose="020B0502040204020203" pitchFamily="34" charset="0"/>
                <a:cs typeface="Arial" panose="020B0604020202020204" pitchFamily="34" charset="0"/>
              </a:rPr>
              <a:t>BBox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C7888713-ABFD-4430-94CA-0612D665C975}"/>
              </a:ext>
            </a:extLst>
          </p:cNvPr>
          <p:cNvGrpSpPr/>
          <p:nvPr/>
        </p:nvGrpSpPr>
        <p:grpSpPr>
          <a:xfrm>
            <a:off x="741114" y="49011"/>
            <a:ext cx="558344" cy="558344"/>
            <a:chOff x="8565620" y="1142625"/>
            <a:chExt cx="553295" cy="553295"/>
          </a:xfrm>
        </p:grpSpPr>
        <p:sp>
          <p:nvSpPr>
            <p:cNvPr id="98" name="직사각형 97">
              <a:extLst>
                <a:ext uri="{FF2B5EF4-FFF2-40B4-BE49-F238E27FC236}">
                  <a16:creationId xmlns:a16="http://schemas.microsoft.com/office/drawing/2014/main" id="{762B53D4-329C-4C98-A67E-C62FE0E6F929}"/>
                </a:ext>
              </a:extLst>
            </p:cNvPr>
            <p:cNvSpPr/>
            <p:nvPr/>
          </p:nvSpPr>
          <p:spPr>
            <a:xfrm>
              <a:off x="8565620" y="1142625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  <p:pic>
          <p:nvPicPr>
            <p:cNvPr id="99" name="그래픽 98">
              <a:extLst>
                <a:ext uri="{FF2B5EF4-FFF2-40B4-BE49-F238E27FC236}">
                  <a16:creationId xmlns:a16="http://schemas.microsoft.com/office/drawing/2014/main" id="{BCD85D93-1066-42B3-9E8D-BB6971B3C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565621" y="1142626"/>
              <a:ext cx="553294" cy="553294"/>
            </a:xfrm>
            <a:prstGeom prst="rect">
              <a:avLst/>
            </a:prstGeom>
          </p:spPr>
        </p:pic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5B21AE37-404D-4F3E-B32F-428DE07729E2}"/>
              </a:ext>
            </a:extLst>
          </p:cNvPr>
          <p:cNvSpPr txBox="1"/>
          <p:nvPr/>
        </p:nvSpPr>
        <p:spPr>
          <a:xfrm>
            <a:off x="704666" y="557128"/>
            <a:ext cx="631200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Isolation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1128B1A3-0AE8-4E94-BC98-D2C01AA3F2AE}"/>
              </a:ext>
            </a:extLst>
          </p:cNvPr>
          <p:cNvGrpSpPr/>
          <p:nvPr/>
        </p:nvGrpSpPr>
        <p:grpSpPr>
          <a:xfrm>
            <a:off x="1435987" y="49011"/>
            <a:ext cx="558344" cy="558344"/>
            <a:chOff x="9273735" y="2405587"/>
            <a:chExt cx="553295" cy="553295"/>
          </a:xfrm>
        </p:grpSpPr>
        <p:pic>
          <p:nvPicPr>
            <p:cNvPr id="101" name="그래픽 100">
              <a:extLst>
                <a:ext uri="{FF2B5EF4-FFF2-40B4-BE49-F238E27FC236}">
                  <a16:creationId xmlns:a16="http://schemas.microsoft.com/office/drawing/2014/main" id="{91177391-0BB0-4CA3-9DC8-095EBBDE6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273735" y="2405587"/>
              <a:ext cx="553295" cy="553295"/>
            </a:xfrm>
            <a:prstGeom prst="rect">
              <a:avLst/>
            </a:prstGeom>
          </p:spPr>
        </p:pic>
        <p:sp>
          <p:nvSpPr>
            <p:cNvPr id="102" name="직사각형 101">
              <a:extLst>
                <a:ext uri="{FF2B5EF4-FFF2-40B4-BE49-F238E27FC236}">
                  <a16:creationId xmlns:a16="http://schemas.microsoft.com/office/drawing/2014/main" id="{E7273C2B-BE7B-40BC-BA95-0E08C5E844C0}"/>
                </a:ext>
              </a:extLst>
            </p:cNvPr>
            <p:cNvSpPr/>
            <p:nvPr/>
          </p:nvSpPr>
          <p:spPr>
            <a:xfrm>
              <a:off x="9273735" y="2405587"/>
              <a:ext cx="553295" cy="55329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  <p:pic>
          <p:nvPicPr>
            <p:cNvPr id="103" name="그래픽 102">
              <a:extLst>
                <a:ext uri="{FF2B5EF4-FFF2-40B4-BE49-F238E27FC236}">
                  <a16:creationId xmlns:a16="http://schemas.microsoft.com/office/drawing/2014/main" id="{7796B070-7800-4892-95D9-30779F12B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73735" y="2405587"/>
              <a:ext cx="553294" cy="553294"/>
            </a:xfrm>
            <a:prstGeom prst="rect">
              <a:avLst/>
            </a:prstGeom>
          </p:spPr>
        </p:pic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A001296B-9E30-4846-A3CE-015381F1EF2E}"/>
              </a:ext>
            </a:extLst>
          </p:cNvPr>
          <p:cNvSpPr txBox="1"/>
          <p:nvPr/>
        </p:nvSpPr>
        <p:spPr>
          <a:xfrm>
            <a:off x="1389856" y="557127"/>
            <a:ext cx="65061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Highlight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81F9754A-100F-4F35-924D-DC52C01AF021}"/>
              </a:ext>
            </a:extLst>
          </p:cNvPr>
          <p:cNvGrpSpPr/>
          <p:nvPr/>
        </p:nvGrpSpPr>
        <p:grpSpPr>
          <a:xfrm>
            <a:off x="2137440" y="66583"/>
            <a:ext cx="1118499" cy="1118918"/>
            <a:chOff x="9253729" y="512690"/>
            <a:chExt cx="1108384" cy="1108800"/>
          </a:xfrm>
        </p:grpSpPr>
        <p:sp>
          <p:nvSpPr>
            <p:cNvPr id="113" name="부분 원형 112">
              <a:extLst>
                <a:ext uri="{FF2B5EF4-FFF2-40B4-BE49-F238E27FC236}">
                  <a16:creationId xmlns:a16="http://schemas.microsoft.com/office/drawing/2014/main" id="{E8B45B8E-C61E-44B5-8E7D-C9CE6F24DEC7}"/>
                </a:ext>
              </a:extLst>
            </p:cNvPr>
            <p:cNvSpPr/>
            <p:nvPr/>
          </p:nvSpPr>
          <p:spPr>
            <a:xfrm>
              <a:off x="9253729" y="512690"/>
              <a:ext cx="1108384" cy="1108800"/>
            </a:xfrm>
            <a:prstGeom prst="pie">
              <a:avLst>
                <a:gd name="adj1" fmla="val 10797947"/>
                <a:gd name="adj2" fmla="val 16178747"/>
              </a:avLst>
            </a:prstGeom>
            <a:solidFill>
              <a:srgbClr val="4F5D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solidFill>
                  <a:schemeClr val="tx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114" name="직사각형 113">
              <a:extLst>
                <a:ext uri="{FF2B5EF4-FFF2-40B4-BE49-F238E27FC236}">
                  <a16:creationId xmlns:a16="http://schemas.microsoft.com/office/drawing/2014/main" id="{B74F2ECF-DE98-4CF6-9411-965A42E6BEA6}"/>
                </a:ext>
              </a:extLst>
            </p:cNvPr>
            <p:cNvSpPr/>
            <p:nvPr/>
          </p:nvSpPr>
          <p:spPr>
            <a:xfrm>
              <a:off x="9253729" y="51618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:a16="http://schemas.microsoft.com/office/drawing/2014/main" id="{9C31B889-4C8A-4673-86A6-0F94A3B921CD}"/>
                </a:ext>
              </a:extLst>
            </p:cNvPr>
            <p:cNvSpPr/>
            <p:nvPr/>
          </p:nvSpPr>
          <p:spPr>
            <a:xfrm>
              <a:off x="9528469" y="794115"/>
              <a:ext cx="275362" cy="275362"/>
            </a:xfrm>
            <a:custGeom>
              <a:avLst/>
              <a:gdLst>
                <a:gd name="connsiteX0" fmla="*/ 238917 w 275362"/>
                <a:gd name="connsiteY0" fmla="*/ 109335 h 275362"/>
                <a:gd name="connsiteX1" fmla="*/ 174126 w 275362"/>
                <a:gd name="connsiteY1" fmla="*/ 109335 h 275362"/>
                <a:gd name="connsiteX2" fmla="*/ 174126 w 275362"/>
                <a:gd name="connsiteY2" fmla="*/ 44544 h 275362"/>
                <a:gd name="connsiteX3" fmla="*/ 141730 w 275362"/>
                <a:gd name="connsiteY3" fmla="*/ 12148 h 275362"/>
                <a:gd name="connsiteX4" fmla="*/ 109335 w 275362"/>
                <a:gd name="connsiteY4" fmla="*/ 44544 h 275362"/>
                <a:gd name="connsiteX5" fmla="*/ 109335 w 275362"/>
                <a:gd name="connsiteY5" fmla="*/ 109335 h 275362"/>
                <a:gd name="connsiteX6" fmla="*/ 44544 w 275362"/>
                <a:gd name="connsiteY6" fmla="*/ 109335 h 275362"/>
                <a:gd name="connsiteX7" fmla="*/ 12148 w 275362"/>
                <a:gd name="connsiteY7" fmla="*/ 141730 h 275362"/>
                <a:gd name="connsiteX8" fmla="*/ 44544 w 275362"/>
                <a:gd name="connsiteY8" fmla="*/ 174126 h 275362"/>
                <a:gd name="connsiteX9" fmla="*/ 109335 w 275362"/>
                <a:gd name="connsiteY9" fmla="*/ 174126 h 275362"/>
                <a:gd name="connsiteX10" fmla="*/ 109335 w 275362"/>
                <a:gd name="connsiteY10" fmla="*/ 238917 h 275362"/>
                <a:gd name="connsiteX11" fmla="*/ 141730 w 275362"/>
                <a:gd name="connsiteY11" fmla="*/ 271313 h 275362"/>
                <a:gd name="connsiteX12" fmla="*/ 174126 w 275362"/>
                <a:gd name="connsiteY12" fmla="*/ 238917 h 275362"/>
                <a:gd name="connsiteX13" fmla="*/ 174126 w 275362"/>
                <a:gd name="connsiteY13" fmla="*/ 174126 h 275362"/>
                <a:gd name="connsiteX14" fmla="*/ 238917 w 275362"/>
                <a:gd name="connsiteY14" fmla="*/ 174126 h 275362"/>
                <a:gd name="connsiteX15" fmla="*/ 271313 w 275362"/>
                <a:gd name="connsiteY15" fmla="*/ 141730 h 275362"/>
                <a:gd name="connsiteX16" fmla="*/ 238917 w 275362"/>
                <a:gd name="connsiteY16" fmla="*/ 109335 h 27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362" h="275362">
                  <a:moveTo>
                    <a:pt x="238917" y="109335"/>
                  </a:moveTo>
                  <a:lnTo>
                    <a:pt x="174126" y="109335"/>
                  </a:lnTo>
                  <a:lnTo>
                    <a:pt x="174126" y="44544"/>
                  </a:lnTo>
                  <a:cubicBezTo>
                    <a:pt x="174126" y="26726"/>
                    <a:pt x="159548" y="12148"/>
                    <a:pt x="141730" y="12148"/>
                  </a:cubicBezTo>
                  <a:cubicBezTo>
                    <a:pt x="123913" y="12148"/>
                    <a:pt x="109335" y="26726"/>
                    <a:pt x="109335" y="44544"/>
                  </a:cubicBezTo>
                  <a:lnTo>
                    <a:pt x="109335" y="109335"/>
                  </a:lnTo>
                  <a:lnTo>
                    <a:pt x="44544" y="109335"/>
                  </a:lnTo>
                  <a:cubicBezTo>
                    <a:pt x="26726" y="109335"/>
                    <a:pt x="12148" y="123913"/>
                    <a:pt x="12148" y="141730"/>
                  </a:cubicBezTo>
                  <a:cubicBezTo>
                    <a:pt x="12148" y="159548"/>
                    <a:pt x="26726" y="174126"/>
                    <a:pt x="44544" y="174126"/>
                  </a:cubicBezTo>
                  <a:lnTo>
                    <a:pt x="109335" y="174126"/>
                  </a:lnTo>
                  <a:lnTo>
                    <a:pt x="109335" y="238917"/>
                  </a:lnTo>
                  <a:cubicBezTo>
                    <a:pt x="109335" y="256735"/>
                    <a:pt x="123913" y="271313"/>
                    <a:pt x="141730" y="271313"/>
                  </a:cubicBezTo>
                  <a:cubicBezTo>
                    <a:pt x="159548" y="271313"/>
                    <a:pt x="174126" y="256735"/>
                    <a:pt x="174126" y="238917"/>
                  </a:cubicBezTo>
                  <a:lnTo>
                    <a:pt x="174126" y="174126"/>
                  </a:lnTo>
                  <a:lnTo>
                    <a:pt x="238917" y="174126"/>
                  </a:lnTo>
                  <a:cubicBezTo>
                    <a:pt x="256735" y="174126"/>
                    <a:pt x="271313" y="159548"/>
                    <a:pt x="271313" y="141730"/>
                  </a:cubicBezTo>
                  <a:cubicBezTo>
                    <a:pt x="271313" y="123913"/>
                    <a:pt x="256735" y="109335"/>
                    <a:pt x="238917" y="10933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815">
                <a:latin typeface="Bahnschrift" panose="020B0502040204020203" pitchFamily="34" charset="0"/>
              </a:endParaRPr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:a16="http://schemas.microsoft.com/office/drawing/2014/main" id="{1BA9EA49-E88D-4926-85BD-A8089A5A902D}"/>
                </a:ext>
              </a:extLst>
            </p:cNvPr>
            <p:cNvSpPr/>
            <p:nvPr/>
          </p:nvSpPr>
          <p:spPr>
            <a:xfrm>
              <a:off x="9528469" y="858906"/>
              <a:ext cx="275362" cy="80989"/>
            </a:xfrm>
            <a:custGeom>
              <a:avLst/>
              <a:gdLst>
                <a:gd name="connsiteX0" fmla="*/ 271313 w 275362"/>
                <a:gd name="connsiteY0" fmla="*/ 44544 h 80988"/>
                <a:gd name="connsiteX1" fmla="*/ 238917 w 275362"/>
                <a:gd name="connsiteY1" fmla="*/ 76939 h 80988"/>
                <a:gd name="connsiteX2" fmla="*/ 44544 w 275362"/>
                <a:gd name="connsiteY2" fmla="*/ 76939 h 80988"/>
                <a:gd name="connsiteX3" fmla="*/ 12148 w 275362"/>
                <a:gd name="connsiteY3" fmla="*/ 44544 h 80988"/>
                <a:gd name="connsiteX4" fmla="*/ 12148 w 275362"/>
                <a:gd name="connsiteY4" fmla="*/ 44544 h 80988"/>
                <a:gd name="connsiteX5" fmla="*/ 44544 w 275362"/>
                <a:gd name="connsiteY5" fmla="*/ 12148 h 80988"/>
                <a:gd name="connsiteX6" fmla="*/ 238917 w 275362"/>
                <a:gd name="connsiteY6" fmla="*/ 12148 h 80988"/>
                <a:gd name="connsiteX7" fmla="*/ 271313 w 275362"/>
                <a:gd name="connsiteY7" fmla="*/ 44544 h 80988"/>
                <a:gd name="connsiteX8" fmla="*/ 271313 w 275362"/>
                <a:gd name="connsiteY8" fmla="*/ 44544 h 8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362" h="80988">
                  <a:moveTo>
                    <a:pt x="271313" y="44544"/>
                  </a:moveTo>
                  <a:cubicBezTo>
                    <a:pt x="271313" y="62361"/>
                    <a:pt x="256735" y="76939"/>
                    <a:pt x="238917" y="76939"/>
                  </a:cubicBezTo>
                  <a:lnTo>
                    <a:pt x="44544" y="76939"/>
                  </a:lnTo>
                  <a:cubicBezTo>
                    <a:pt x="26726" y="76939"/>
                    <a:pt x="12148" y="62361"/>
                    <a:pt x="12148" y="44544"/>
                  </a:cubicBezTo>
                  <a:lnTo>
                    <a:pt x="12148" y="44544"/>
                  </a:lnTo>
                  <a:cubicBezTo>
                    <a:pt x="12148" y="26726"/>
                    <a:pt x="26726" y="12148"/>
                    <a:pt x="44544" y="12148"/>
                  </a:cubicBezTo>
                  <a:lnTo>
                    <a:pt x="238917" y="12148"/>
                  </a:lnTo>
                  <a:cubicBezTo>
                    <a:pt x="256735" y="12148"/>
                    <a:pt x="271313" y="26726"/>
                    <a:pt x="271313" y="44544"/>
                  </a:cubicBezTo>
                  <a:lnTo>
                    <a:pt x="271313" y="44544"/>
                  </a:lnTo>
                  <a:close/>
                </a:path>
              </a:pathLst>
            </a:custGeom>
            <a:solidFill>
              <a:srgbClr val="F5CF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815">
                <a:latin typeface="Bahnschrift" panose="020B0502040204020203" pitchFamily="34" charset="0"/>
              </a:endParaRPr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:a16="http://schemas.microsoft.com/office/drawing/2014/main" id="{27E9819F-0CED-4D3E-B994-A75D607FA19D}"/>
                </a:ext>
              </a:extLst>
            </p:cNvPr>
            <p:cNvSpPr/>
            <p:nvPr/>
          </p:nvSpPr>
          <p:spPr>
            <a:xfrm>
              <a:off x="9625655" y="761719"/>
              <a:ext cx="80989" cy="275362"/>
            </a:xfrm>
            <a:custGeom>
              <a:avLst/>
              <a:gdLst>
                <a:gd name="connsiteX0" fmla="*/ 44544 w 80988"/>
                <a:gd name="connsiteY0" fmla="*/ 271313 h 275362"/>
                <a:gd name="connsiteX1" fmla="*/ 12148 w 80988"/>
                <a:gd name="connsiteY1" fmla="*/ 238917 h 275362"/>
                <a:gd name="connsiteX2" fmla="*/ 12148 w 80988"/>
                <a:gd name="connsiteY2" fmla="*/ 44544 h 275362"/>
                <a:gd name="connsiteX3" fmla="*/ 44544 w 80988"/>
                <a:gd name="connsiteY3" fmla="*/ 12148 h 275362"/>
                <a:gd name="connsiteX4" fmla="*/ 44544 w 80988"/>
                <a:gd name="connsiteY4" fmla="*/ 12148 h 275362"/>
                <a:gd name="connsiteX5" fmla="*/ 76939 w 80988"/>
                <a:gd name="connsiteY5" fmla="*/ 44544 h 275362"/>
                <a:gd name="connsiteX6" fmla="*/ 76939 w 80988"/>
                <a:gd name="connsiteY6" fmla="*/ 238917 h 275362"/>
                <a:gd name="connsiteX7" fmla="*/ 44544 w 80988"/>
                <a:gd name="connsiteY7" fmla="*/ 271313 h 275362"/>
                <a:gd name="connsiteX8" fmla="*/ 44544 w 80988"/>
                <a:gd name="connsiteY8" fmla="*/ 271313 h 27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988" h="275362">
                  <a:moveTo>
                    <a:pt x="44544" y="271313"/>
                  </a:moveTo>
                  <a:cubicBezTo>
                    <a:pt x="26726" y="271313"/>
                    <a:pt x="12148" y="256735"/>
                    <a:pt x="12148" y="238917"/>
                  </a:cubicBezTo>
                  <a:lnTo>
                    <a:pt x="12148" y="44544"/>
                  </a:lnTo>
                  <a:cubicBezTo>
                    <a:pt x="12148" y="26726"/>
                    <a:pt x="26726" y="12148"/>
                    <a:pt x="44544" y="12148"/>
                  </a:cubicBezTo>
                  <a:lnTo>
                    <a:pt x="44544" y="12148"/>
                  </a:lnTo>
                  <a:cubicBezTo>
                    <a:pt x="62361" y="12148"/>
                    <a:pt x="76939" y="26726"/>
                    <a:pt x="76939" y="44544"/>
                  </a:cubicBezTo>
                  <a:lnTo>
                    <a:pt x="76939" y="238917"/>
                  </a:lnTo>
                  <a:cubicBezTo>
                    <a:pt x="76939" y="256735"/>
                    <a:pt x="62361" y="271313"/>
                    <a:pt x="44544" y="271313"/>
                  </a:cubicBezTo>
                  <a:lnTo>
                    <a:pt x="44544" y="271313"/>
                  </a:lnTo>
                  <a:close/>
                </a:path>
              </a:pathLst>
            </a:custGeom>
            <a:solidFill>
              <a:srgbClr val="F5CF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815">
                <a:latin typeface="Bahnschrift" panose="020B0502040204020203" pitchFamily="34" charset="0"/>
              </a:endParaRPr>
            </a:p>
          </p:txBody>
        </p:sp>
      </p:grpSp>
      <p:sp>
        <p:nvSpPr>
          <p:cNvPr id="126" name="TextBox 125">
            <a:extLst>
              <a:ext uri="{FF2B5EF4-FFF2-40B4-BE49-F238E27FC236}">
                <a16:creationId xmlns:a16="http://schemas.microsoft.com/office/drawing/2014/main" id="{7AFFCAC7-C72A-41E6-A924-AED593275482}"/>
              </a:ext>
            </a:extLst>
          </p:cNvPr>
          <p:cNvSpPr txBox="1"/>
          <p:nvPr/>
        </p:nvSpPr>
        <p:spPr>
          <a:xfrm>
            <a:off x="2094446" y="561729"/>
            <a:ext cx="65061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Zoom-in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C8B2716B-4AEC-4AD8-A5D2-B453AC78C82B}"/>
              </a:ext>
            </a:extLst>
          </p:cNvPr>
          <p:cNvGrpSpPr/>
          <p:nvPr/>
        </p:nvGrpSpPr>
        <p:grpSpPr>
          <a:xfrm>
            <a:off x="2831805" y="54187"/>
            <a:ext cx="558344" cy="558344"/>
            <a:chOff x="8565620" y="1776932"/>
            <a:chExt cx="553295" cy="553295"/>
          </a:xfrm>
        </p:grpSpPr>
        <p:sp>
          <p:nvSpPr>
            <p:cNvPr id="105" name="직사각형 104">
              <a:extLst>
                <a:ext uri="{FF2B5EF4-FFF2-40B4-BE49-F238E27FC236}">
                  <a16:creationId xmlns:a16="http://schemas.microsoft.com/office/drawing/2014/main" id="{2CE61E6A-A1FE-48BE-980C-058085DC3535}"/>
                </a:ext>
              </a:extLst>
            </p:cNvPr>
            <p:cNvSpPr/>
            <p:nvPr/>
          </p:nvSpPr>
          <p:spPr>
            <a:xfrm>
              <a:off x="8565620" y="1776932"/>
              <a:ext cx="553295" cy="55329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15">
                <a:latin typeface="Bahnschrift" panose="020B0502040204020203" pitchFamily="34" charset="0"/>
              </a:endParaRPr>
            </a:p>
          </p:txBody>
        </p:sp>
        <p:pic>
          <p:nvPicPr>
            <p:cNvPr id="106" name="그래픽 105">
              <a:extLst>
                <a:ext uri="{FF2B5EF4-FFF2-40B4-BE49-F238E27FC236}">
                  <a16:creationId xmlns:a16="http://schemas.microsoft.com/office/drawing/2014/main" id="{93BAB680-F6FC-465C-A096-4A12CB10B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65620" y="1776932"/>
              <a:ext cx="553295" cy="553295"/>
            </a:xfrm>
            <a:prstGeom prst="rect">
              <a:avLst/>
            </a:prstGeom>
          </p:spPr>
        </p:pic>
        <p:pic>
          <p:nvPicPr>
            <p:cNvPr id="107" name="그래픽 106">
              <a:extLst>
                <a:ext uri="{FF2B5EF4-FFF2-40B4-BE49-F238E27FC236}">
                  <a16:creationId xmlns:a16="http://schemas.microsoft.com/office/drawing/2014/main" id="{63999AFB-5252-4F35-8C03-08FE03E8B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65621" y="1776933"/>
              <a:ext cx="553294" cy="553294"/>
            </a:xfrm>
            <a:prstGeom prst="rect">
              <a:avLst/>
            </a:prstGeom>
          </p:spPr>
        </p:pic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D9E4FF67-1B67-4573-B506-46074BA07849}"/>
              </a:ext>
            </a:extLst>
          </p:cNvPr>
          <p:cNvSpPr txBox="1"/>
          <p:nvPr/>
        </p:nvSpPr>
        <p:spPr>
          <a:xfrm>
            <a:off x="2836561" y="557127"/>
            <a:ext cx="553586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Outline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915E38DE-D999-459B-85DE-D1C612E20C54}"/>
                  </a:ext>
                </a:extLst>
              </p:cNvPr>
              <p:cNvSpPr txBox="1"/>
              <p:nvPr/>
            </p:nvSpPr>
            <p:spPr>
              <a:xfrm>
                <a:off x="-3187" y="699777"/>
                <a:ext cx="646997" cy="2355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=0.9</m:t>
                      </m:r>
                    </m:oMath>
                  </m:oMathPara>
                </a14:m>
                <a:endParaRPr lang="ko-KR" altLang="en-US" sz="908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915E38DE-D999-459B-85DE-D1C612E20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187" y="699777"/>
                <a:ext cx="646997" cy="2355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A986023C-F401-46DA-8304-89FDEEE91615}"/>
                  </a:ext>
                </a:extLst>
              </p:cNvPr>
              <p:cNvSpPr txBox="1"/>
              <p:nvPr/>
            </p:nvSpPr>
            <p:spPr>
              <a:xfrm>
                <a:off x="647799" y="699778"/>
                <a:ext cx="744934" cy="232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=0.1</m:t>
                      </m:r>
                    </m:oMath>
                  </m:oMathPara>
                </a14:m>
                <a:endParaRPr lang="ko-KR" altLang="en-US" sz="908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A986023C-F401-46DA-8304-89FDEEE91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99" y="699778"/>
                <a:ext cx="744934" cy="23205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7B53CAB-3F46-4900-ADD7-F8CB9DB3C764}"/>
                  </a:ext>
                </a:extLst>
              </p:cNvPr>
              <p:cNvSpPr txBox="1"/>
              <p:nvPr/>
            </p:nvSpPr>
            <p:spPr>
              <a:xfrm>
                <a:off x="1331235" y="699779"/>
                <a:ext cx="767844" cy="232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=0.1</m:t>
                      </m:r>
                    </m:oMath>
                  </m:oMathPara>
                </a14:m>
                <a:endParaRPr lang="ko-KR" altLang="en-US" sz="908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7B53CAB-3F46-4900-ADD7-F8CB9DB3C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235" y="699779"/>
                <a:ext cx="767844" cy="23205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0699DAA1-039E-4734-B7EF-72F907DC60C6}"/>
                  </a:ext>
                </a:extLst>
              </p:cNvPr>
              <p:cNvSpPr txBox="1"/>
              <p:nvPr/>
            </p:nvSpPr>
            <p:spPr>
              <a:xfrm>
                <a:off x="2035826" y="704381"/>
                <a:ext cx="767844" cy="232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=0.5</m:t>
                      </m:r>
                    </m:oMath>
                  </m:oMathPara>
                </a14:m>
                <a:endParaRPr lang="ko-KR" altLang="en-US" sz="908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0699DAA1-039E-4734-B7EF-72F907DC6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5826" y="704381"/>
                <a:ext cx="767844" cy="23205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484170C-96DB-42AB-96B6-0334336FD997}"/>
                  </a:ext>
                </a:extLst>
              </p:cNvPr>
              <p:cNvSpPr txBox="1"/>
              <p:nvPr/>
            </p:nvSpPr>
            <p:spPr>
              <a:xfrm>
                <a:off x="2821383" y="699779"/>
                <a:ext cx="583949" cy="232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altLang="ko-KR" sz="908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=0.9</m:t>
                      </m:r>
                    </m:oMath>
                  </m:oMathPara>
                </a14:m>
                <a:endParaRPr lang="ko-KR" altLang="en-US" sz="908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484170C-96DB-42AB-96B6-0334336FD9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383" y="699779"/>
                <a:ext cx="583949" cy="23205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" name="TextBox 132">
            <a:extLst>
              <a:ext uri="{FF2B5EF4-FFF2-40B4-BE49-F238E27FC236}">
                <a16:creationId xmlns:a16="http://schemas.microsoft.com/office/drawing/2014/main" id="{001BD525-C453-4A0C-B70C-4866F0049663}"/>
              </a:ext>
            </a:extLst>
          </p:cNvPr>
          <p:cNvSpPr txBox="1"/>
          <p:nvPr/>
        </p:nvSpPr>
        <p:spPr>
          <a:xfrm>
            <a:off x="-15832" y="847029"/>
            <a:ext cx="672287" cy="235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“Plus”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A78140B2-4A13-40E3-BADD-5F01C23C4534}"/>
              </a:ext>
            </a:extLst>
          </p:cNvPr>
          <p:cNvSpPr txBox="1"/>
          <p:nvPr/>
        </p:nvSpPr>
        <p:spPr>
          <a:xfrm>
            <a:off x="745986" y="847030"/>
            <a:ext cx="548569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“Minus”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23388B6-9FFD-4744-A79F-7855932D56E9}"/>
              </a:ext>
            </a:extLst>
          </p:cNvPr>
          <p:cNvSpPr txBox="1"/>
          <p:nvPr/>
        </p:nvSpPr>
        <p:spPr>
          <a:xfrm>
            <a:off x="1432441" y="847031"/>
            <a:ext cx="56544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“Minus”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F1CD51A-97E6-4830-9599-B1514F635AFB}"/>
              </a:ext>
            </a:extLst>
          </p:cNvPr>
          <p:cNvSpPr txBox="1"/>
          <p:nvPr/>
        </p:nvSpPr>
        <p:spPr>
          <a:xfrm>
            <a:off x="2137031" y="851632"/>
            <a:ext cx="56544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“Plus”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C8E5DD7-5FA0-4330-9740-84DFAE8D57B7}"/>
              </a:ext>
            </a:extLst>
          </p:cNvPr>
          <p:cNvSpPr txBox="1"/>
          <p:nvPr/>
        </p:nvSpPr>
        <p:spPr>
          <a:xfrm>
            <a:off x="2830637" y="847031"/>
            <a:ext cx="56544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8" dirty="0">
                <a:latin typeface="Bahnschrift" panose="020B0502040204020203" pitchFamily="34" charset="0"/>
                <a:cs typeface="Arial" panose="020B0604020202020204" pitchFamily="34" charset="0"/>
              </a:rPr>
              <a:t>“Plus”</a:t>
            </a:r>
            <a:endParaRPr lang="ko-KR" altLang="en-US" sz="908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9" name="사각형: 둥근 모서리 138">
            <a:extLst>
              <a:ext uri="{FF2B5EF4-FFF2-40B4-BE49-F238E27FC236}">
                <a16:creationId xmlns:a16="http://schemas.microsoft.com/office/drawing/2014/main" id="{8515740F-7965-4F93-AAA8-3D32E84D2BFD}"/>
              </a:ext>
            </a:extLst>
          </p:cNvPr>
          <p:cNvSpPr/>
          <p:nvPr/>
        </p:nvSpPr>
        <p:spPr>
          <a:xfrm>
            <a:off x="9701" y="1093607"/>
            <a:ext cx="1687222" cy="1025328"/>
          </a:xfrm>
          <a:prstGeom prst="roundRect">
            <a:avLst>
              <a:gd name="adj" fmla="val 3680"/>
            </a:avLst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2274" tIns="46137" rIns="92274" bIns="4613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15">
              <a:latin typeface="Bahnschrift" panose="020B0502040204020203" pitchFamily="34" charset="0"/>
            </a:endParaRPr>
          </a:p>
        </p:txBody>
      </p:sp>
      <p:sp>
        <p:nvSpPr>
          <p:cNvPr id="140" name="사각형: 둥근 모서리 139">
            <a:extLst>
              <a:ext uri="{FF2B5EF4-FFF2-40B4-BE49-F238E27FC236}">
                <a16:creationId xmlns:a16="http://schemas.microsoft.com/office/drawing/2014/main" id="{8BA669BF-F5C8-4550-AD81-9B23B9598A5F}"/>
              </a:ext>
            </a:extLst>
          </p:cNvPr>
          <p:cNvSpPr/>
          <p:nvPr/>
        </p:nvSpPr>
        <p:spPr>
          <a:xfrm>
            <a:off x="1722555" y="1096368"/>
            <a:ext cx="1687222" cy="1025328"/>
          </a:xfrm>
          <a:prstGeom prst="roundRect">
            <a:avLst>
              <a:gd name="adj" fmla="val 3680"/>
            </a:avLst>
          </a:prstGeom>
          <a:solidFill>
            <a:srgbClr val="F2E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2274" tIns="46137" rIns="92274" bIns="4613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15">
              <a:latin typeface="Bahnschrift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CE3883-69BE-4467-8B8D-BAD53793DE45}"/>
              </a:ext>
            </a:extLst>
          </p:cNvPr>
          <p:cNvSpPr txBox="1"/>
          <p:nvPr/>
        </p:nvSpPr>
        <p:spPr>
          <a:xfrm>
            <a:off x="9701" y="1093206"/>
            <a:ext cx="1236236" cy="283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11" dirty="0">
                <a:latin typeface="Bahnschrift" panose="020B0502040204020203" pitchFamily="34" charset="0"/>
                <a:cs typeface="Arial" panose="020B0604020202020204" pitchFamily="34" charset="0"/>
              </a:rPr>
              <a:t>Majority voting</a:t>
            </a:r>
            <a:endParaRPr lang="ko-KR" altLang="en-US" sz="1211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2B5765-A020-4D62-B2F6-7D1455F5979B}"/>
              </a:ext>
            </a:extLst>
          </p:cNvPr>
          <p:cNvSpPr txBox="1"/>
          <p:nvPr/>
        </p:nvSpPr>
        <p:spPr>
          <a:xfrm>
            <a:off x="1725495" y="1098158"/>
            <a:ext cx="518091" cy="27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11" dirty="0">
                <a:latin typeface="Bahnschrift" panose="020B0502040204020203" pitchFamily="34" charset="0"/>
                <a:cs typeface="Arial" panose="020B0604020202020204" pitchFamily="34" charset="0"/>
              </a:rPr>
              <a:t>Ours</a:t>
            </a:r>
            <a:endParaRPr lang="ko-KR" altLang="en-US" sz="1211" dirty="0"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5A5F06B6-0606-4D4F-B072-A22144E95487}"/>
                  </a:ext>
                </a:extLst>
              </p:cNvPr>
              <p:cNvSpPr txBox="1"/>
              <p:nvPr/>
            </p:nvSpPr>
            <p:spPr>
              <a:xfrm>
                <a:off x="9701" y="1415267"/>
                <a:ext cx="1687222" cy="651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Decision: “Plus” (3/5)</a:t>
                </a:r>
              </a:p>
              <a:p>
                <a:endParaRPr lang="en-US" altLang="ko-KR" sz="706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endParaRPr lang="en-US" altLang="ko-KR" sz="404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endParaRPr lang="en-US" altLang="ko-KR" sz="404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The weakest reliable predictor (</a:t>
                </a:r>
                <a14:m>
                  <m:oMath xmlns:m="http://schemas.openxmlformats.org/officeDocument/2006/math">
                    <m:r>
                      <a:rPr lang="en-US" altLang="ko-KR" sz="706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  <m:r>
                      <a:rPr lang="en-US" altLang="ko-KR" sz="706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=0.5</m:t>
                    </m:r>
                  </m:oMath>
                </a14:m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 Zoom-in) becomes the swing vote.</a:t>
                </a:r>
                <a:endParaRPr lang="ko-KR" altLang="en-US" sz="706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5A5F06B6-0606-4D4F-B072-A22144E95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1" y="1415267"/>
                <a:ext cx="1687222" cy="651204"/>
              </a:xfrm>
              <a:prstGeom prst="rect">
                <a:avLst/>
              </a:prstGeom>
              <a:blipFill>
                <a:blip r:embed="rId14"/>
                <a:stretch>
                  <a:fillRect b="-93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A8810D91-610D-480C-98E0-248D2255E7D8}"/>
                  </a:ext>
                </a:extLst>
              </p:cNvPr>
              <p:cNvSpPr txBox="1"/>
              <p:nvPr/>
            </p:nvSpPr>
            <p:spPr>
              <a:xfrm>
                <a:off x="1722554" y="1415271"/>
                <a:ext cx="1687222" cy="696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Decision: “Plus”</a:t>
                </a:r>
              </a:p>
              <a:p>
                <a:endParaRPr lang="en-US" altLang="ko-KR" sz="706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endParaRPr lang="en-US" altLang="ko-KR" sz="404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endParaRPr lang="en-US" altLang="ko-KR" sz="404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  <a:p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Low reliability prediction are </a:t>
                </a:r>
                <a:r>
                  <a:rPr lang="en-US" altLang="ko-KR" sz="706" dirty="0" err="1">
                    <a:latin typeface="Bahnschrift" panose="020B0502040204020203" pitchFamily="34" charset="0"/>
                    <a:cs typeface="Arial" panose="020B0604020202020204" pitchFamily="34" charset="0"/>
                  </a:rPr>
                  <a:t>downweighted</a:t>
                </a:r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ko-KR" sz="706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706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log</m:t>
                        </m:r>
                      </m:fName>
                      <m:e>
                        <m:f>
                          <m:fPr>
                            <m:ctrlPr>
                              <a:rPr lang="en-US" altLang="ko-KR" sz="706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altLang="ko-KR" sz="706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sz="706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9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altLang="ko-KR" sz="706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  <m:r>
                      <a:rPr lang="en-US" altLang="ko-KR" sz="706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=0.1</m:t>
                    </m:r>
                  </m:oMath>
                </a14:m>
                <a:r>
                  <a:rPr lang="en-US" altLang="ko-KR" sz="706" dirty="0">
                    <a:latin typeface="Bahnschrift" panose="020B0502040204020203" pitchFamily="34" charset="0"/>
                    <a:cs typeface="Arial" panose="020B0604020202020204" pitchFamily="34" charset="0"/>
                  </a:rPr>
                  <a:t>).</a:t>
                </a:r>
                <a:endParaRPr lang="ko-KR" altLang="en-US" sz="706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A8810D91-610D-480C-98E0-248D2255E7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554" y="1415271"/>
                <a:ext cx="1687222" cy="69640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402B7841-FCC5-492E-A52A-EA7B4E1A55F6}"/>
                  </a:ext>
                </a:extLst>
              </p:cNvPr>
              <p:cNvSpPr txBox="1"/>
              <p:nvPr/>
            </p:nvSpPr>
            <p:spPr>
              <a:xfrm>
                <a:off x="2395615" y="1292388"/>
                <a:ext cx="1039462" cy="439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ko-KR" sz="706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sty m:val="p"/>
                                </m:rP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Plus</m:t>
                              </m:r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:</m:t>
                              </m:r>
                              <m:func>
                                <m:funcPr>
                                  <m:ctrlP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ko-KR" sz="706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9</m:t>
                                  </m:r>
                                </m:e>
                              </m:func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ko-KR" sz="706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9</m:t>
                                  </m:r>
                                </m:e>
                              </m:func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0      </m:t>
                              </m:r>
                            </m:e>
                            <m:e>
                              <m:r>
                                <m:rPr>
                                  <m:sty m:val="p"/>
                                </m:rPr>
                                <a:rPr lang="en-US" altLang="ko-KR" sz="706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Minus</m:t>
                              </m:r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:</m:t>
                              </m:r>
                              <m:func>
                                <m:funcPr>
                                  <m:ctrlP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ko-KR" sz="706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log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func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US" altLang="ko-KR" sz="706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ko-KR" sz="706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log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ko-KR" sz="706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func>
                              <m:r>
                                <a:rPr lang="en-US" altLang="ko-KR" sz="706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ko-KR" altLang="en-US" sz="706" dirty="0">
                  <a:latin typeface="Bahnschrift" panose="020B0502040204020203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402B7841-FCC5-492E-A52A-EA7B4E1A5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615" y="1292388"/>
                <a:ext cx="1039462" cy="439223"/>
              </a:xfrm>
              <a:prstGeom prst="rect">
                <a:avLst/>
              </a:prstGeom>
              <a:blipFill>
                <a:blip r:embed="rId16"/>
                <a:stretch>
                  <a:fillRect l="-56471" t="-179167" r="-6471" b="-25694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940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1247</TotalTime>
  <Words>88</Words>
  <Application>Microsoft Office PowerPoint</Application>
  <PresentationFormat>사용자 지정</PresentationFormat>
  <Paragraphs>30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맑은 고딕</vt:lpstr>
      <vt:lpstr>Arial</vt:lpstr>
      <vt:lpstr>Bahnschrift</vt:lpstr>
      <vt:lpstr>Calibri</vt:lpstr>
      <vt:lpstr>Calibri Light</vt:lpstr>
      <vt:lpstr>Cambria Math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JooYeol Yun</dc:creator>
  <cp:lastModifiedBy>JooYeol Yun</cp:lastModifiedBy>
  <cp:revision>510</cp:revision>
  <dcterms:created xsi:type="dcterms:W3CDTF">2025-10-30T08:37:40Z</dcterms:created>
  <dcterms:modified xsi:type="dcterms:W3CDTF">2025-11-13T19:48:27Z</dcterms:modified>
</cp:coreProperties>
</file>