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notesMasterIdLst>
    <p:notesMasterId r:id="rId3"/>
  </p:notesMasterIdLst>
  <p:sldIdLst>
    <p:sldId id="260" r:id="rId2"/>
  </p:sldIdLst>
  <p:sldSz cx="2052638" cy="1908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E5"/>
    <a:srgbClr val="FFAD6D"/>
    <a:srgbClr val="EC6A80"/>
    <a:srgbClr val="F7F8FB"/>
    <a:srgbClr val="FFF8F2"/>
    <a:srgbClr val="F2ECFA"/>
    <a:srgbClr val="4B2E84"/>
    <a:srgbClr val="F98B73"/>
    <a:srgbClr val="B44FA5"/>
    <a:srgbClr val="8B4B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81" autoAdjust="0"/>
    <p:restoredTop sz="96098" autoAdjust="0"/>
  </p:normalViewPr>
  <p:slideViewPr>
    <p:cSldViewPr snapToGrid="0">
      <p:cViewPr>
        <p:scale>
          <a:sx n="200" d="100"/>
          <a:sy n="200" d="100"/>
        </p:scale>
        <p:origin x="2988" y="1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770063" y="1143000"/>
            <a:ext cx="3317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1pPr>
    <a:lvl2pPr marL="489761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2pPr>
    <a:lvl3pPr marL="979522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3pPr>
    <a:lvl4pPr marL="1469283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4pPr>
    <a:lvl5pPr marL="1959044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5pPr>
    <a:lvl6pPr marL="2448805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6pPr>
    <a:lvl7pPr marL="2938566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7pPr>
    <a:lvl8pPr marL="3428328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8pPr>
    <a:lvl9pPr marL="3918088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770063" y="1143000"/>
            <a:ext cx="3317875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948" y="312287"/>
            <a:ext cx="1744742" cy="664328"/>
          </a:xfrm>
        </p:spPr>
        <p:txBody>
          <a:bodyPr anchor="b"/>
          <a:lstStyle>
            <a:lvl1pPr algn="ctr">
              <a:defRPr sz="134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80" y="1002234"/>
            <a:ext cx="1539479" cy="460700"/>
          </a:xfrm>
        </p:spPr>
        <p:txBody>
          <a:bodyPr/>
          <a:lstStyle>
            <a:lvl1pPr marL="0" indent="0" algn="ctr">
              <a:buNone/>
              <a:defRPr sz="539"/>
            </a:lvl1pPr>
            <a:lvl2pPr marL="102641" indent="0" algn="ctr">
              <a:buNone/>
              <a:defRPr sz="449"/>
            </a:lvl2pPr>
            <a:lvl3pPr marL="205283" indent="0" algn="ctr">
              <a:buNone/>
              <a:defRPr sz="404"/>
            </a:lvl3pPr>
            <a:lvl4pPr marL="307924" indent="0" algn="ctr">
              <a:buNone/>
              <a:defRPr sz="359"/>
            </a:lvl4pPr>
            <a:lvl5pPr marL="410566" indent="0" algn="ctr">
              <a:buNone/>
              <a:defRPr sz="359"/>
            </a:lvl5pPr>
            <a:lvl6pPr marL="513207" indent="0" algn="ctr">
              <a:buNone/>
              <a:defRPr sz="359"/>
            </a:lvl6pPr>
            <a:lvl7pPr marL="615848" indent="0" algn="ctr">
              <a:buNone/>
              <a:defRPr sz="359"/>
            </a:lvl7pPr>
            <a:lvl8pPr marL="718490" indent="0" algn="ctr">
              <a:buNone/>
              <a:defRPr sz="359"/>
            </a:lvl8pPr>
            <a:lvl9pPr marL="821131" indent="0" algn="ctr">
              <a:buNone/>
              <a:defRPr sz="35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08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608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68919" y="101593"/>
            <a:ext cx="442600" cy="161709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1119" y="101593"/>
            <a:ext cx="1302142" cy="16170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41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8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50" y="475719"/>
            <a:ext cx="1770400" cy="793748"/>
          </a:xfrm>
        </p:spPr>
        <p:txBody>
          <a:bodyPr anchor="b"/>
          <a:lstStyle>
            <a:lvl1pPr>
              <a:defRPr sz="134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050" y="1276976"/>
            <a:ext cx="1770400" cy="417413"/>
          </a:xfrm>
        </p:spPr>
        <p:txBody>
          <a:bodyPr/>
          <a:lstStyle>
            <a:lvl1pPr marL="0" indent="0">
              <a:buNone/>
              <a:defRPr sz="539">
                <a:solidFill>
                  <a:schemeClr val="tx1"/>
                </a:solidFill>
              </a:defRPr>
            </a:lvl1pPr>
            <a:lvl2pPr marL="102641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2pPr>
            <a:lvl3pPr marL="205283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3pPr>
            <a:lvl4pPr marL="307924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4pPr>
            <a:lvl5pPr marL="410566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5pPr>
            <a:lvl6pPr marL="513207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6pPr>
            <a:lvl7pPr marL="615848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7pPr>
            <a:lvl8pPr marL="718490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8pPr>
            <a:lvl9pPr marL="821131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156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119" y="507963"/>
            <a:ext cx="872371" cy="12107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39148" y="507963"/>
            <a:ext cx="872371" cy="12107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19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86" y="101593"/>
            <a:ext cx="1770400" cy="3688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386" y="467768"/>
            <a:ext cx="868362" cy="229246"/>
          </a:xfrm>
        </p:spPr>
        <p:txBody>
          <a:bodyPr anchor="b"/>
          <a:lstStyle>
            <a:lvl1pPr marL="0" indent="0">
              <a:buNone/>
              <a:defRPr sz="539" b="1"/>
            </a:lvl1pPr>
            <a:lvl2pPr marL="102641" indent="0">
              <a:buNone/>
              <a:defRPr sz="449" b="1"/>
            </a:lvl2pPr>
            <a:lvl3pPr marL="205283" indent="0">
              <a:buNone/>
              <a:defRPr sz="404" b="1"/>
            </a:lvl3pPr>
            <a:lvl4pPr marL="307924" indent="0">
              <a:buNone/>
              <a:defRPr sz="359" b="1"/>
            </a:lvl4pPr>
            <a:lvl5pPr marL="410566" indent="0">
              <a:buNone/>
              <a:defRPr sz="359" b="1"/>
            </a:lvl5pPr>
            <a:lvl6pPr marL="513207" indent="0">
              <a:buNone/>
              <a:defRPr sz="359" b="1"/>
            </a:lvl6pPr>
            <a:lvl7pPr marL="615848" indent="0">
              <a:buNone/>
              <a:defRPr sz="359" b="1"/>
            </a:lvl7pPr>
            <a:lvl8pPr marL="718490" indent="0">
              <a:buNone/>
              <a:defRPr sz="359" b="1"/>
            </a:lvl8pPr>
            <a:lvl9pPr marL="821131" indent="0">
              <a:buNone/>
              <a:defRPr sz="35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1386" y="697014"/>
            <a:ext cx="868362" cy="102520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39148" y="467768"/>
            <a:ext cx="872639" cy="229246"/>
          </a:xfrm>
        </p:spPr>
        <p:txBody>
          <a:bodyPr anchor="b"/>
          <a:lstStyle>
            <a:lvl1pPr marL="0" indent="0">
              <a:buNone/>
              <a:defRPr sz="539" b="1"/>
            </a:lvl1pPr>
            <a:lvl2pPr marL="102641" indent="0">
              <a:buNone/>
              <a:defRPr sz="449" b="1"/>
            </a:lvl2pPr>
            <a:lvl3pPr marL="205283" indent="0">
              <a:buNone/>
              <a:defRPr sz="404" b="1"/>
            </a:lvl3pPr>
            <a:lvl4pPr marL="307924" indent="0">
              <a:buNone/>
              <a:defRPr sz="359" b="1"/>
            </a:lvl4pPr>
            <a:lvl5pPr marL="410566" indent="0">
              <a:buNone/>
              <a:defRPr sz="359" b="1"/>
            </a:lvl5pPr>
            <a:lvl6pPr marL="513207" indent="0">
              <a:buNone/>
              <a:defRPr sz="359" b="1"/>
            </a:lvl6pPr>
            <a:lvl7pPr marL="615848" indent="0">
              <a:buNone/>
              <a:defRPr sz="359" b="1"/>
            </a:lvl7pPr>
            <a:lvl8pPr marL="718490" indent="0">
              <a:buNone/>
              <a:defRPr sz="359" b="1"/>
            </a:lvl8pPr>
            <a:lvl9pPr marL="821131" indent="0">
              <a:buNone/>
              <a:defRPr sz="35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39148" y="697014"/>
            <a:ext cx="872639" cy="102520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576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30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72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86" y="127212"/>
            <a:ext cx="662029" cy="445241"/>
          </a:xfrm>
        </p:spPr>
        <p:txBody>
          <a:bodyPr anchor="b"/>
          <a:lstStyle>
            <a:lvl1pPr>
              <a:defRPr sz="7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638" y="274742"/>
            <a:ext cx="1039148" cy="1356041"/>
          </a:xfrm>
        </p:spPr>
        <p:txBody>
          <a:bodyPr/>
          <a:lstStyle>
            <a:lvl1pPr>
              <a:defRPr sz="718"/>
            </a:lvl1pPr>
            <a:lvl2pPr>
              <a:defRPr sz="629"/>
            </a:lvl2pPr>
            <a:lvl3pPr>
              <a:defRPr sz="539"/>
            </a:lvl3pPr>
            <a:lvl4pPr>
              <a:defRPr sz="449"/>
            </a:lvl4pPr>
            <a:lvl5pPr>
              <a:defRPr sz="449"/>
            </a:lvl5pPr>
            <a:lvl6pPr>
              <a:defRPr sz="449"/>
            </a:lvl6pPr>
            <a:lvl7pPr>
              <a:defRPr sz="449"/>
            </a:lvl7pPr>
            <a:lvl8pPr>
              <a:defRPr sz="449"/>
            </a:lvl8pPr>
            <a:lvl9pPr>
              <a:defRPr sz="449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386" y="572453"/>
            <a:ext cx="662029" cy="1060539"/>
          </a:xfrm>
        </p:spPr>
        <p:txBody>
          <a:bodyPr/>
          <a:lstStyle>
            <a:lvl1pPr marL="0" indent="0">
              <a:buNone/>
              <a:defRPr sz="359"/>
            </a:lvl1pPr>
            <a:lvl2pPr marL="102641" indent="0">
              <a:buNone/>
              <a:defRPr sz="314"/>
            </a:lvl2pPr>
            <a:lvl3pPr marL="205283" indent="0">
              <a:buNone/>
              <a:defRPr sz="269"/>
            </a:lvl3pPr>
            <a:lvl4pPr marL="307924" indent="0">
              <a:buNone/>
              <a:defRPr sz="225"/>
            </a:lvl4pPr>
            <a:lvl5pPr marL="410566" indent="0">
              <a:buNone/>
              <a:defRPr sz="225"/>
            </a:lvl5pPr>
            <a:lvl6pPr marL="513207" indent="0">
              <a:buNone/>
              <a:defRPr sz="225"/>
            </a:lvl6pPr>
            <a:lvl7pPr marL="615848" indent="0">
              <a:buNone/>
              <a:defRPr sz="225"/>
            </a:lvl7pPr>
            <a:lvl8pPr marL="718490" indent="0">
              <a:buNone/>
              <a:defRPr sz="225"/>
            </a:lvl8pPr>
            <a:lvl9pPr marL="821131" indent="0">
              <a:buNone/>
              <a:defRPr sz="22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08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86" y="127212"/>
            <a:ext cx="662029" cy="445241"/>
          </a:xfrm>
        </p:spPr>
        <p:txBody>
          <a:bodyPr anchor="b"/>
          <a:lstStyle>
            <a:lvl1pPr>
              <a:defRPr sz="7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72638" y="274742"/>
            <a:ext cx="1039148" cy="1356041"/>
          </a:xfrm>
        </p:spPr>
        <p:txBody>
          <a:bodyPr anchor="t"/>
          <a:lstStyle>
            <a:lvl1pPr marL="0" indent="0">
              <a:buNone/>
              <a:defRPr sz="718"/>
            </a:lvl1pPr>
            <a:lvl2pPr marL="102641" indent="0">
              <a:buNone/>
              <a:defRPr sz="629"/>
            </a:lvl2pPr>
            <a:lvl3pPr marL="205283" indent="0">
              <a:buNone/>
              <a:defRPr sz="539"/>
            </a:lvl3pPr>
            <a:lvl4pPr marL="307924" indent="0">
              <a:buNone/>
              <a:defRPr sz="449"/>
            </a:lvl4pPr>
            <a:lvl5pPr marL="410566" indent="0">
              <a:buNone/>
              <a:defRPr sz="449"/>
            </a:lvl5pPr>
            <a:lvl6pPr marL="513207" indent="0">
              <a:buNone/>
              <a:defRPr sz="449"/>
            </a:lvl6pPr>
            <a:lvl7pPr marL="615848" indent="0">
              <a:buNone/>
              <a:defRPr sz="449"/>
            </a:lvl7pPr>
            <a:lvl8pPr marL="718490" indent="0">
              <a:buNone/>
              <a:defRPr sz="449"/>
            </a:lvl8pPr>
            <a:lvl9pPr marL="821131" indent="0">
              <a:buNone/>
              <a:defRPr sz="44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386" y="572453"/>
            <a:ext cx="662029" cy="1060539"/>
          </a:xfrm>
        </p:spPr>
        <p:txBody>
          <a:bodyPr/>
          <a:lstStyle>
            <a:lvl1pPr marL="0" indent="0">
              <a:buNone/>
              <a:defRPr sz="359"/>
            </a:lvl1pPr>
            <a:lvl2pPr marL="102641" indent="0">
              <a:buNone/>
              <a:defRPr sz="314"/>
            </a:lvl2pPr>
            <a:lvl3pPr marL="205283" indent="0">
              <a:buNone/>
              <a:defRPr sz="269"/>
            </a:lvl3pPr>
            <a:lvl4pPr marL="307924" indent="0">
              <a:buNone/>
              <a:defRPr sz="225"/>
            </a:lvl4pPr>
            <a:lvl5pPr marL="410566" indent="0">
              <a:buNone/>
              <a:defRPr sz="225"/>
            </a:lvl5pPr>
            <a:lvl6pPr marL="513207" indent="0">
              <a:buNone/>
              <a:defRPr sz="225"/>
            </a:lvl6pPr>
            <a:lvl7pPr marL="615848" indent="0">
              <a:buNone/>
              <a:defRPr sz="225"/>
            </a:lvl7pPr>
            <a:lvl8pPr marL="718490" indent="0">
              <a:buNone/>
              <a:defRPr sz="225"/>
            </a:lvl8pPr>
            <a:lvl9pPr marL="821131" indent="0">
              <a:buNone/>
              <a:defRPr sz="22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3170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1119" y="101593"/>
            <a:ext cx="1770400" cy="368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119" y="507963"/>
            <a:ext cx="1770400" cy="121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1119" y="1768596"/>
            <a:ext cx="461844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9937" y="1768596"/>
            <a:ext cx="692765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49675" y="1768596"/>
            <a:ext cx="461844" cy="1015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516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205283" rtl="0" eaLnBrk="1" latinLnBrk="1" hangingPunct="1">
        <a:lnSpc>
          <a:spcPct val="90000"/>
        </a:lnSpc>
        <a:spcBef>
          <a:spcPct val="0"/>
        </a:spcBef>
        <a:buNone/>
        <a:defRPr sz="9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321" indent="-51321" algn="l" defTabSz="205283" rtl="0" eaLnBrk="1" latinLnBrk="1" hangingPunct="1">
        <a:lnSpc>
          <a:spcPct val="90000"/>
        </a:lnSpc>
        <a:spcBef>
          <a:spcPts val="225"/>
        </a:spcBef>
        <a:buFont typeface="Arial" panose="020B0604020202020204" pitchFamily="34" charset="0"/>
        <a:buChar char="•"/>
        <a:defRPr sz="629" kern="1200">
          <a:solidFill>
            <a:schemeClr val="tx1"/>
          </a:solidFill>
          <a:latin typeface="+mn-lt"/>
          <a:ea typeface="+mn-ea"/>
          <a:cs typeface="+mn-cs"/>
        </a:defRPr>
      </a:lvl1pPr>
      <a:lvl2pPr marL="153962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539" kern="1200">
          <a:solidFill>
            <a:schemeClr val="tx1"/>
          </a:solidFill>
          <a:latin typeface="+mn-lt"/>
          <a:ea typeface="+mn-ea"/>
          <a:cs typeface="+mn-cs"/>
        </a:defRPr>
      </a:lvl2pPr>
      <a:lvl3pPr marL="256604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49" kern="1200">
          <a:solidFill>
            <a:schemeClr val="tx1"/>
          </a:solidFill>
          <a:latin typeface="+mn-lt"/>
          <a:ea typeface="+mn-ea"/>
          <a:cs typeface="+mn-cs"/>
        </a:defRPr>
      </a:lvl3pPr>
      <a:lvl4pPr marL="359245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4pPr>
      <a:lvl5pPr marL="461886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5pPr>
      <a:lvl6pPr marL="564528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6pPr>
      <a:lvl7pPr marL="667169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7pPr>
      <a:lvl8pPr marL="769811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8pPr>
      <a:lvl9pPr marL="872452" indent="-51321" algn="l" defTabSz="205283" rtl="0" eaLnBrk="1" latinLnBrk="1" hangingPunct="1">
        <a:lnSpc>
          <a:spcPct val="90000"/>
        </a:lnSpc>
        <a:spcBef>
          <a:spcPts val="112"/>
        </a:spcBef>
        <a:buFont typeface="Arial" panose="020B0604020202020204" pitchFamily="34" charset="0"/>
        <a:buChar char="•"/>
        <a:defRPr sz="4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1pPr>
      <a:lvl2pPr marL="102641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2pPr>
      <a:lvl3pPr marL="205283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3pPr>
      <a:lvl4pPr marL="307924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4pPr>
      <a:lvl5pPr marL="410566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5pPr>
      <a:lvl6pPr marL="513207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6pPr>
      <a:lvl7pPr marL="615848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7pPr>
      <a:lvl8pPr marL="718490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8pPr>
      <a:lvl9pPr marL="821131" algn="l" defTabSz="205283" rtl="0" eaLnBrk="1" latinLnBrk="1" hangingPunct="1">
        <a:defRPr sz="4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>
            <a:extLst>
              <a:ext uri="{FF2B5EF4-FFF2-40B4-BE49-F238E27FC236}">
                <a16:creationId xmlns:a16="http://schemas.microsoft.com/office/drawing/2014/main" id="{D00A0195-5211-41A7-8822-B1DC9BE5A406}"/>
              </a:ext>
            </a:extLst>
          </p:cNvPr>
          <p:cNvGrpSpPr/>
          <p:nvPr/>
        </p:nvGrpSpPr>
        <p:grpSpPr>
          <a:xfrm>
            <a:off x="-5241" y="-16311"/>
            <a:ext cx="2060943" cy="292388"/>
            <a:chOff x="31566" y="942667"/>
            <a:chExt cx="2060943" cy="292388"/>
          </a:xfrm>
        </p:grpSpPr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B64303E4-5703-41FE-948E-64E52B503962}"/>
                </a:ext>
              </a:extLst>
            </p:cNvPr>
            <p:cNvSpPr/>
            <p:nvPr/>
          </p:nvSpPr>
          <p:spPr>
            <a:xfrm>
              <a:off x="50316" y="965330"/>
              <a:ext cx="2023441" cy="251797"/>
            </a:xfrm>
            <a:prstGeom prst="roundRect">
              <a:avLst>
                <a:gd name="adj" fmla="val 11237"/>
              </a:avLst>
            </a:prstGeom>
            <a:solidFill>
              <a:srgbClr val="FFF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9AA7E83-547A-4778-80B7-4D557F74E33C}"/>
                </a:ext>
              </a:extLst>
            </p:cNvPr>
            <p:cNvSpPr txBox="1"/>
            <p:nvPr/>
          </p:nvSpPr>
          <p:spPr>
            <a:xfrm>
              <a:off x="31566" y="942667"/>
              <a:ext cx="206094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700" b="1" dirty="0"/>
                <a:t>Instruction</a:t>
              </a:r>
            </a:p>
            <a:p>
              <a:r>
                <a:rPr lang="en-US" altLang="ko-KR" sz="600" dirty="0"/>
                <a:t>“I want the lightning to blink twice and </a:t>
              </a:r>
              <a:r>
                <a:rPr lang="en-US" altLang="ko-KR" sz="600" dirty="0">
                  <a:highlight>
                    <a:srgbClr val="FFAD6D"/>
                  </a:highlight>
                </a:rPr>
                <a:t>shatter into pieces</a:t>
              </a:r>
              <a:r>
                <a:rPr lang="en-US" altLang="ko-KR" sz="600" dirty="0"/>
                <a:t>.”</a:t>
              </a:r>
              <a:endParaRPr lang="ko-KR" altLang="en-US" sz="600" dirty="0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EB339F5-6B89-45C9-81AD-13A4A76DD5BB}"/>
              </a:ext>
            </a:extLst>
          </p:cNvPr>
          <p:cNvGrpSpPr/>
          <p:nvPr/>
        </p:nvGrpSpPr>
        <p:grpSpPr>
          <a:xfrm>
            <a:off x="-5241" y="1206500"/>
            <a:ext cx="2060943" cy="701675"/>
            <a:chOff x="0" y="1222962"/>
            <a:chExt cx="2060943" cy="701675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52CDB5DC-5363-4174-B04B-C9F416F7297F}"/>
                </a:ext>
              </a:extLst>
            </p:cNvPr>
            <p:cNvSpPr/>
            <p:nvPr/>
          </p:nvSpPr>
          <p:spPr>
            <a:xfrm>
              <a:off x="18750" y="1222962"/>
              <a:ext cx="2023441" cy="701675"/>
            </a:xfrm>
            <a:prstGeom prst="roundRect">
              <a:avLst>
                <a:gd name="adj" fmla="val 8476"/>
              </a:avLst>
            </a:prstGeom>
            <a:solidFill>
              <a:srgbClr val="F7F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4F399E3-662D-4E57-BB7D-C95A0B59CFED}"/>
                </a:ext>
              </a:extLst>
            </p:cNvPr>
            <p:cNvSpPr txBox="1"/>
            <p:nvPr/>
          </p:nvSpPr>
          <p:spPr>
            <a:xfrm>
              <a:off x="0" y="1258329"/>
              <a:ext cx="206094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700" b="1" dirty="0"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SVG Code</a:t>
              </a:r>
            </a:p>
            <a:p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&lt;</a:t>
              </a:r>
              <a:r>
                <a:rPr lang="en-US" altLang="ko-KR" sz="400" dirty="0" err="1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svg</a:t>
              </a:r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 width="800px" height="800px" </a:t>
              </a:r>
              <a:r>
                <a:rPr lang="en-US" altLang="ko-KR" sz="400" dirty="0" err="1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viewBox</a:t>
              </a:r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="0 0 14 14"&gt;</a:t>
              </a:r>
            </a:p>
            <a:p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  </a:t>
              </a:r>
              <a:r>
                <a:rPr lang="en-US" altLang="ko-KR" sz="400" dirty="0">
                  <a:highlight>
                    <a:srgbClr val="F2ECFA"/>
                  </a:highlight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&lt;path fill="#ffc107" d="M5.56354093 1.4148357L3.82576627 7.49704701h2.49081035L4.9842827 13.0000001l4.63406576-6.66146953H6.89583484l1.8536263-4.92369487z"/&gt;</a:t>
              </a:r>
            </a:p>
            <a:p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  </a:t>
              </a:r>
              <a:r>
                <a:rPr lang="en-US" altLang="ko-KR" sz="400" dirty="0">
                  <a:highlight>
                    <a:srgbClr val="FFEEE5"/>
                  </a:highlight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&lt;path fill="#37474f" d="M1.09244945 1.81907103L1.91152058 12.9075506 11.99602994l-.81907112.81907112z"/&gt;</a:t>
              </a:r>
            </a:p>
            <a:p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&lt;/</a:t>
              </a:r>
              <a:r>
                <a:rPr lang="en-US" altLang="ko-KR" sz="400" dirty="0" err="1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svg</a:t>
              </a:r>
              <a:r>
                <a:rPr lang="en-US" altLang="ko-KR" sz="400" dirty="0">
                  <a:latin typeface="Cascadia Code ExtraLight" panose="020B0609020000020004" pitchFamily="49" charset="0"/>
                  <a:ea typeface="Cascadia Code ExtraLight" panose="020B0609020000020004" pitchFamily="49" charset="0"/>
                  <a:cs typeface="Cascadia Code ExtraLight" panose="020B0609020000020004" pitchFamily="49" charset="0"/>
                </a:rPr>
                <a:t>&gt;</a:t>
              </a:r>
              <a:endParaRPr lang="ko-KR" altLang="en-US" sz="400" dirty="0">
                <a:latin typeface="Cascadia Code ExtraLight" panose="020B0609020000020004" pitchFamily="49" charset="0"/>
                <a:cs typeface="Cascadia Code ExtraLight" panose="020B0609020000020004" pitchFamily="49" charset="0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9D50BC01-E12B-4CF9-8545-5ED2F2A7A06D}"/>
              </a:ext>
            </a:extLst>
          </p:cNvPr>
          <p:cNvGrpSpPr/>
          <p:nvPr/>
        </p:nvGrpSpPr>
        <p:grpSpPr>
          <a:xfrm>
            <a:off x="-36808" y="269254"/>
            <a:ext cx="2124076" cy="944064"/>
            <a:chOff x="-1" y="12249"/>
            <a:chExt cx="2124076" cy="944064"/>
          </a:xfrm>
        </p:grpSpPr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61D74B0A-F518-46AD-B0A2-EF17E1B49824}"/>
                </a:ext>
              </a:extLst>
            </p:cNvPr>
            <p:cNvSpPr/>
            <p:nvPr/>
          </p:nvSpPr>
          <p:spPr>
            <a:xfrm>
              <a:off x="50316" y="21266"/>
              <a:ext cx="2023441" cy="912384"/>
            </a:xfrm>
            <a:prstGeom prst="roundRect">
              <a:avLst>
                <a:gd name="adj" fmla="val 3117"/>
              </a:avLst>
            </a:prstGeom>
            <a:solidFill>
              <a:srgbClr val="FFE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8C940D6D-E7B8-4CCD-A1ED-26969CA43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0" y="12249"/>
              <a:ext cx="746663" cy="74666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1EE5BB-F32D-4F64-B543-607294FD433F}"/>
                </a:ext>
              </a:extLst>
            </p:cNvPr>
            <p:cNvSpPr txBox="1"/>
            <p:nvPr/>
          </p:nvSpPr>
          <p:spPr>
            <a:xfrm>
              <a:off x="-1" y="740869"/>
              <a:ext cx="7466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Input SVG</a:t>
              </a:r>
              <a:endParaRPr lang="ko-KR" altLang="en-US" sz="800" dirty="0"/>
            </a:p>
          </p:txBody>
        </p:sp>
        <p:sp>
          <p:nvSpPr>
            <p:cNvPr id="10" name="화살표: 오른쪽 9">
              <a:extLst>
                <a:ext uri="{FF2B5EF4-FFF2-40B4-BE49-F238E27FC236}">
                  <a16:creationId xmlns:a16="http://schemas.microsoft.com/office/drawing/2014/main" id="{6A1FB59B-4FF9-4EA7-8A8E-B910C946A486}"/>
                </a:ext>
              </a:extLst>
            </p:cNvPr>
            <p:cNvSpPr/>
            <p:nvPr/>
          </p:nvSpPr>
          <p:spPr>
            <a:xfrm>
              <a:off x="707075" y="309033"/>
              <a:ext cx="151180" cy="153094"/>
            </a:xfrm>
            <a:prstGeom prst="rightArrow">
              <a:avLst/>
            </a:prstGeom>
            <a:solidFill>
              <a:srgbClr val="F9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57D1D049-77D4-4B1A-8E06-00F78D6CB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534" y="12249"/>
              <a:ext cx="746663" cy="746663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F9EB5E-3F50-4361-B1D7-E8B9E7B7A455}"/>
                </a:ext>
              </a:extLst>
            </p:cNvPr>
            <p:cNvSpPr txBox="1"/>
            <p:nvPr/>
          </p:nvSpPr>
          <p:spPr>
            <a:xfrm>
              <a:off x="831850" y="740869"/>
              <a:ext cx="6460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rgbClr val="4B2E84"/>
                  </a:solidFill>
                </a:rPr>
                <a:t>Primitive 1</a:t>
              </a:r>
              <a:endParaRPr lang="ko-KR" altLang="en-US" sz="800" dirty="0">
                <a:solidFill>
                  <a:srgbClr val="4B2E84"/>
                </a:solidFill>
              </a:endParaRP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3D83E50-3D86-4914-A4E8-68342B619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412" y="12249"/>
              <a:ext cx="746663" cy="746663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0592BF4-D7BC-4343-A8B5-0F219FD0211D}"/>
                </a:ext>
              </a:extLst>
            </p:cNvPr>
            <p:cNvSpPr txBox="1"/>
            <p:nvPr/>
          </p:nvSpPr>
          <p:spPr>
            <a:xfrm>
              <a:off x="1427728" y="740869"/>
              <a:ext cx="6460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rgbClr val="EC6A80"/>
                  </a:solidFill>
                </a:rPr>
                <a:t>Primitive 2</a:t>
              </a:r>
              <a:endParaRPr lang="ko-KR" altLang="en-US" sz="800" dirty="0">
                <a:solidFill>
                  <a:srgbClr val="EC6A8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1277</TotalTime>
  <Words>81</Words>
  <Application>Microsoft Office PowerPoint</Application>
  <PresentationFormat>사용자 지정</PresentationFormat>
  <Paragraphs>12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Cascadia Code ExtraLight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548</cp:revision>
  <dcterms:created xsi:type="dcterms:W3CDTF">2025-10-30T08:37:40Z</dcterms:created>
  <dcterms:modified xsi:type="dcterms:W3CDTF">2025-11-14T06:05:00Z</dcterms:modified>
</cp:coreProperties>
</file>