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9F4"/>
    <a:srgbClr val="F0D9ED"/>
    <a:srgbClr val="F6D9E5"/>
    <a:srgbClr val="FAD9E5"/>
    <a:srgbClr val="F5DDE9"/>
    <a:srgbClr val="FFE5ED"/>
    <a:srgbClr val="FFE9E8"/>
    <a:srgbClr val="FFEEE5"/>
    <a:srgbClr val="FFD5BC"/>
    <a:srgbClr val="FFCC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BB3AA0-98EB-475C-A4A6-E5D851A0E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DF5DCA4-43A2-4C06-B187-F94A3330C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D4B151-75AF-4F37-A83A-3099B1A83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335054-B91A-4360-9195-945E27C2B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6E0BF4C-58D4-4E03-9C68-7E138F637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9263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124FD8-8702-46E5-ADDA-A57DEEA4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8CB31C3-9AA6-43E4-999F-A8838EFA4F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77667C-1AAF-4DDF-B379-1527190D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899A25-8E41-4A64-9BA4-0D9720D6C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61BFB8-743C-4118-A029-480E307E1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14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DD74807-DDA3-45E6-82A5-405110BAFC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6D292FA-40F4-4B8F-8617-9172D22E89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76ADDB-4C51-4EA3-8047-081F1209C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8F38E0-54F3-42F8-BED4-019F6A20D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363B6E-BA5D-4EB8-AA90-9DAB000F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95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41EE89-52BF-4AED-B527-19EC5359C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AB07E-1074-4637-8339-EAD777C7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91799D-8C73-4998-B35F-CC9B7792A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AA8E4C-CDE5-4184-B899-240AEF54F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675C1F-EB38-447D-A14F-5A565A3DF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290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C79A06-F245-42DE-A945-4C1980C67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BD4EF8F-8FE2-435B-93E5-3512B0239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B4D3F5-4224-4BE0-80FD-7F76DCC34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51EFF6-3B5E-4A2F-8BAB-B1D23E82D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092E03-8C87-4836-8AD8-67BD3ABA0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447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541C59-5465-4354-841B-BA924915C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9C2634-1E98-48FC-8062-4B59F2E971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974C687-462B-4061-84B7-7789C9882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04A0E89-CE93-42C7-A8CC-20DB5681E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C2E6C9A-D8AC-44A5-9F10-E82D37417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BD18DD3-B535-464E-9E95-42D3BE09C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489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E12642-DA4D-4C33-84C2-26392BDEC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AA5DBE-F28F-49BA-BE4D-0802C4820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70448D8-A924-4F98-9DEB-11AE7E27E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BFF18C8-6F25-44ED-9497-6B354BA7B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666A21A-D8BD-4F0C-8C17-30ADF064A3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31547D2-4615-43A9-B7DA-5362F75A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6FB813-EE43-486B-A12D-4C50ECBA8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59D37A1-A5C2-4089-8329-1C91A3212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76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B4D0E3-CB48-4E53-A470-404489B6B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D771813-85AA-4D76-87DA-E7F79E7C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AB83A6D-2CEA-4DB8-BCFF-7526C99E3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616500-35F9-47AA-8FCA-A416FE4DA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576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45C1B1-31A4-4B7D-A3A7-9C54EF9B3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BF04FC8-335A-425C-B309-A9C106E0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576EE46-409C-4141-BF16-AB52D1A62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70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8A9887-73D4-4788-BE5A-089E4448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2F5AA4-A03E-4C36-B5E4-58C1A7933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DADAC3F-5404-4BE6-A058-8153A412C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8C23A6B-87B4-4AB4-BCD9-32D61C37A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51A543F-1FD4-465D-9F7D-A088B11E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ABA4B2E-08F4-432A-A9F2-381E4B37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744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C608AE-20A5-4EC4-AD46-C72E9B583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CE18B52-2461-4220-B8E0-C7BE3172CC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6AC8B26-19EA-4165-B6F2-89B88C4F27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65478FD-E275-4F0D-946D-30431CE13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7DDC0AC-1F00-459D-8982-ABFD8265F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AE24BA8-1E70-4900-9572-0C057402E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9566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0C440AE-BFDD-4FA2-8EF1-7C0095407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016E41-A0AC-446D-9DA9-C09A0B13E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DA6F134-E9B1-4B1B-90C4-EAE60F1430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317AA38-F30B-4E4B-BC86-8CA83E93C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209AA-33D0-4260-8399-D4B6D4EB8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271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564EAC0-4939-4CE2-9516-D6D5C3FF7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301574"/>
              </p:ext>
            </p:extLst>
          </p:nvPr>
        </p:nvGraphicFramePr>
        <p:xfrm>
          <a:off x="1536017" y="215354"/>
          <a:ext cx="9119965" cy="4364546"/>
        </p:xfrm>
        <a:graphic>
          <a:graphicData uri="http://schemas.openxmlformats.org/drawingml/2006/table">
            <a:tbl>
              <a:tblPr/>
              <a:tblGrid>
                <a:gridCol w="1823993">
                  <a:extLst>
                    <a:ext uri="{9D8B030D-6E8A-4147-A177-3AD203B41FA5}">
                      <a16:colId xmlns:a16="http://schemas.microsoft.com/office/drawing/2014/main" val="3801531156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3504653870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2911653978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342262164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1535649495"/>
                    </a:ext>
                  </a:extLst>
                </a:gridCol>
              </a:tblGrid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latin typeface="Bahnschrift" panose="020B0502040204020203" pitchFamily="34" charset="0"/>
                        </a:rPr>
                        <a:t>Order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Color Name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Hex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RGB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Tone Description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119376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Deep Indigo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#211C53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50" dirty="0">
                        <a:latin typeface="Bahnschrift" panose="020B0502040204020203" pitchFamily="34" charset="0"/>
                      </a:endParaRP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Darkest edge, night-like base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728317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2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Midnight Violet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50" dirty="0">
                          <a:latin typeface="Bahnschrift" panose="020B0502040204020203" pitchFamily="34" charset="0"/>
                        </a:rPr>
                        <a:t>#322169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ko-KR" sz="1050" dirty="0">
                        <a:latin typeface="Bahnschrift" panose="020B0502040204020203" pitchFamily="34" charset="0"/>
                      </a:endParaRP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Rich purple tone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680385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3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Royal Purple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#4B2E84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75, 46, 132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Deep but vivid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154428"/>
                  </a:ext>
                </a:extLst>
              </a:tr>
              <a:tr h="33817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 dirty="0">
                          <a:latin typeface="Bahnschrift" panose="020B0502040204020203" pitchFamily="34" charset="0"/>
                        </a:rPr>
                        <a:t>4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Grape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#6A3D93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106, 61, 147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Warmer purple, transitioning point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579037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5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Orchid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#8B4BA0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139, 75, 160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Lively violet-magenta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231769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6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Bright Magenta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#B44FA5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180, 79, 165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Bright highlight magenta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14994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7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Rose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#D4558D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212, 85, 141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Pink with warmth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196663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8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Coral Pink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#EC6A80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236, 106, 128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Reddish coral hue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557699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9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Salmon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#F98B73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249, 139, 115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Soft orange-pink blend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483545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10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Peach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#FFAD6D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255, 173, 109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Gentle warm peach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500671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11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Apricot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#FFBF66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50" dirty="0">
                        <a:latin typeface="Bahnschrift" panose="020B0502040204020203" pitchFamily="34" charset="0"/>
                      </a:endParaRP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Light, optimistic orange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35578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12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Warm Amber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#FFB45A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50" dirty="0">
                        <a:latin typeface="Bahnschrift" panose="020B0502040204020203" pitchFamily="34" charset="0"/>
                      </a:endParaRP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Mid-orange glow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288828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13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Tangerine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#FF984D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255, 152, 77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Bright orange highlight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986365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14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Sunset Orange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#F36C42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243, 108, 66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Warm, saturated orange-red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393122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>
                          <a:latin typeface="Bahnschrift" panose="020B0502040204020203" pitchFamily="34" charset="0"/>
                        </a:rPr>
                        <a:t>15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>
                          <a:latin typeface="Bahnschrift" panose="020B0502040204020203" pitchFamily="34" charset="0"/>
                        </a:rPr>
                        <a:t>Scarlet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#E0443D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224, 68, 61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>
                          <a:latin typeface="Bahnschrift" panose="020B0502040204020203" pitchFamily="34" charset="0"/>
                        </a:rPr>
                        <a:t>Deep red edge of the gradient</a:t>
                      </a:r>
                    </a:p>
                  </a:txBody>
                  <a:tcPr marL="53065" marR="53065" marT="26533" marB="265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405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74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A753078-7027-417B-A9A3-C74B2CD5B17F}"/>
              </a:ext>
            </a:extLst>
          </p:cNvPr>
          <p:cNvSpPr/>
          <p:nvPr/>
        </p:nvSpPr>
        <p:spPr>
          <a:xfrm>
            <a:off x="195492" y="69368"/>
            <a:ext cx="2951305" cy="1860331"/>
          </a:xfrm>
          <a:prstGeom prst="rect">
            <a:avLst/>
          </a:prstGeom>
          <a:solidFill>
            <a:srgbClr val="4B2E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69B3279-3FA1-4A1C-AA83-D1B946EFF9D9}"/>
              </a:ext>
            </a:extLst>
          </p:cNvPr>
          <p:cNvSpPr/>
          <p:nvPr/>
        </p:nvSpPr>
        <p:spPr>
          <a:xfrm>
            <a:off x="3334731" y="69368"/>
            <a:ext cx="2951305" cy="1860331"/>
          </a:xfrm>
          <a:prstGeom prst="rect">
            <a:avLst/>
          </a:prstGeom>
          <a:solidFill>
            <a:srgbClr val="8B4B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AD7E4CD-A12B-414D-960B-9CCF56468D74}"/>
              </a:ext>
            </a:extLst>
          </p:cNvPr>
          <p:cNvSpPr/>
          <p:nvPr/>
        </p:nvSpPr>
        <p:spPr>
          <a:xfrm>
            <a:off x="195492" y="2298611"/>
            <a:ext cx="2951305" cy="1860331"/>
          </a:xfrm>
          <a:prstGeom prst="rect">
            <a:avLst/>
          </a:prstGeom>
          <a:solidFill>
            <a:srgbClr val="D455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3B892CD-94B6-4471-BE3E-94791ACCF9CD}"/>
              </a:ext>
            </a:extLst>
          </p:cNvPr>
          <p:cNvSpPr/>
          <p:nvPr/>
        </p:nvSpPr>
        <p:spPr>
          <a:xfrm>
            <a:off x="6473970" y="2298611"/>
            <a:ext cx="2951305" cy="1860331"/>
          </a:xfrm>
          <a:prstGeom prst="rect">
            <a:avLst/>
          </a:prstGeom>
          <a:solidFill>
            <a:srgbClr val="F98B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9656A0D-5A19-480F-8095-B2EB1343D3DB}"/>
              </a:ext>
            </a:extLst>
          </p:cNvPr>
          <p:cNvSpPr/>
          <p:nvPr/>
        </p:nvSpPr>
        <p:spPr>
          <a:xfrm>
            <a:off x="195492" y="4527854"/>
            <a:ext cx="2951305" cy="1860331"/>
          </a:xfrm>
          <a:prstGeom prst="rect">
            <a:avLst/>
          </a:prstGeom>
          <a:solidFill>
            <a:srgbClr val="FFAD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7DD8A8C-0842-45CC-AFCE-B45C16196FE7}"/>
              </a:ext>
            </a:extLst>
          </p:cNvPr>
          <p:cNvSpPr/>
          <p:nvPr/>
        </p:nvSpPr>
        <p:spPr>
          <a:xfrm>
            <a:off x="3334730" y="2298611"/>
            <a:ext cx="2951305" cy="1860331"/>
          </a:xfrm>
          <a:prstGeom prst="rect">
            <a:avLst/>
          </a:prstGeom>
          <a:solidFill>
            <a:srgbClr val="EC6A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D332F0C-B127-4D06-98CB-2E361BE98F87}"/>
              </a:ext>
            </a:extLst>
          </p:cNvPr>
          <p:cNvSpPr/>
          <p:nvPr/>
        </p:nvSpPr>
        <p:spPr>
          <a:xfrm>
            <a:off x="6473970" y="69367"/>
            <a:ext cx="2951305" cy="1860331"/>
          </a:xfrm>
          <a:prstGeom prst="rect">
            <a:avLst/>
          </a:prstGeom>
          <a:solidFill>
            <a:srgbClr val="B44F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818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564EAC0-4939-4CE2-9516-D6D5C3FF7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619046"/>
              </p:ext>
            </p:extLst>
          </p:nvPr>
        </p:nvGraphicFramePr>
        <p:xfrm>
          <a:off x="997753" y="1531830"/>
          <a:ext cx="9119965" cy="2544127"/>
        </p:xfrm>
        <a:graphic>
          <a:graphicData uri="http://schemas.openxmlformats.org/drawingml/2006/table">
            <a:tbl>
              <a:tblPr/>
              <a:tblGrid>
                <a:gridCol w="1823993">
                  <a:extLst>
                    <a:ext uri="{9D8B030D-6E8A-4147-A177-3AD203B41FA5}">
                      <a16:colId xmlns:a16="http://schemas.microsoft.com/office/drawing/2014/main" val="3801531156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3504653870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2911653978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342262164"/>
                    </a:ext>
                  </a:extLst>
                </a:gridCol>
                <a:gridCol w="1823993">
                  <a:extLst>
                    <a:ext uri="{9D8B030D-6E8A-4147-A177-3AD203B41FA5}">
                      <a16:colId xmlns:a16="http://schemas.microsoft.com/office/drawing/2014/main" val="1535649495"/>
                    </a:ext>
                  </a:extLst>
                </a:gridCol>
              </a:tblGrid>
              <a:tr h="21226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Order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Color Name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Hex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RGB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Tone Description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119376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latin typeface="Bahnschrift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Lilac Blush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#D4B5E8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212, 181, 232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Soft purple-pink with body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728317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latin typeface="Bahnschrift" panose="020B0502040204020203" pitchFamily="34" charset="0"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Violet Haze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#E0B5D8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224, 181, 216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Medium-light violet-pink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680385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Rose Petal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#EDA5C8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237, 165, 200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Clear rose pink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154428"/>
                  </a:ext>
                </a:extLst>
              </a:tr>
              <a:tr h="338175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Pink Lemonade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#F5A8C0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245, 168, 192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Bright but soft pink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579037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Bubblegum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#FFB5D0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255, 181, 208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Playful medium-light pink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231769"/>
                  </a:ext>
                </a:extLst>
              </a:tr>
              <a:tr h="371456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Ballet Slipper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#FFC0D8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255, 192, 216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Warm light pink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14994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Coral Blush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#FFCCC8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latin typeface="Bahnschrift" panose="020B0502040204020203" pitchFamily="34" charset="0"/>
                        </a:rPr>
                        <a:t>255, 204, 200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Pink-peach with presence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196663"/>
                  </a:ext>
                </a:extLst>
              </a:tr>
              <a:tr h="212260">
                <a:tc>
                  <a:txBody>
                    <a:bodyPr/>
                    <a:lstStyle/>
                    <a:p>
                      <a:r>
                        <a:rPr lang="en-US" altLang="ko-KR" sz="1000">
                          <a:latin typeface="Bahnschrift" panose="020B0502040204020203" pitchFamily="34" charset="0"/>
                        </a:rPr>
                        <a:t>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latin typeface="Bahnschrift" panose="020B0502040204020203" pitchFamily="34" charset="0"/>
                        </a:rPr>
                        <a:t>Papaya Whip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Bahnschrift" panose="020B0502040204020203" pitchFamily="34" charset="0"/>
                        </a:rPr>
                        <a:t>#FFD5BC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latin typeface="Bahnschrift" panose="020B0502040204020203" pitchFamily="34" charset="0"/>
                        </a:rPr>
                        <a:t>255, 213, 188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Bahnschrift" panose="020B0502040204020203" pitchFamily="34" charset="0"/>
                        </a:rPr>
                        <a:t>Peachy light coral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557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162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A753078-7027-417B-A9A3-C74B2CD5B17F}"/>
              </a:ext>
            </a:extLst>
          </p:cNvPr>
          <p:cNvSpPr/>
          <p:nvPr/>
        </p:nvSpPr>
        <p:spPr>
          <a:xfrm>
            <a:off x="195492" y="69368"/>
            <a:ext cx="2951305" cy="1860331"/>
          </a:xfrm>
          <a:prstGeom prst="rect">
            <a:avLst/>
          </a:prstGeom>
          <a:solidFill>
            <a:srgbClr val="D4B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69B3279-3FA1-4A1C-AA83-D1B946EFF9D9}"/>
              </a:ext>
            </a:extLst>
          </p:cNvPr>
          <p:cNvSpPr/>
          <p:nvPr/>
        </p:nvSpPr>
        <p:spPr>
          <a:xfrm>
            <a:off x="3334731" y="69368"/>
            <a:ext cx="2951305" cy="1860331"/>
          </a:xfrm>
          <a:prstGeom prst="rect">
            <a:avLst/>
          </a:prstGeom>
          <a:solidFill>
            <a:srgbClr val="E0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AD7E4CD-A12B-414D-960B-9CCF56468D74}"/>
              </a:ext>
            </a:extLst>
          </p:cNvPr>
          <p:cNvSpPr/>
          <p:nvPr/>
        </p:nvSpPr>
        <p:spPr>
          <a:xfrm>
            <a:off x="195492" y="2298611"/>
            <a:ext cx="2951305" cy="1860331"/>
          </a:xfrm>
          <a:prstGeom prst="rect">
            <a:avLst/>
          </a:prstGeom>
          <a:solidFill>
            <a:srgbClr val="F5A8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3B892CD-94B6-4471-BE3E-94791ACCF9CD}"/>
              </a:ext>
            </a:extLst>
          </p:cNvPr>
          <p:cNvSpPr/>
          <p:nvPr/>
        </p:nvSpPr>
        <p:spPr>
          <a:xfrm>
            <a:off x="6473970" y="2298611"/>
            <a:ext cx="2951305" cy="1860331"/>
          </a:xfrm>
          <a:prstGeom prst="rect">
            <a:avLst/>
          </a:prstGeom>
          <a:solidFill>
            <a:srgbClr val="FFCC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9656A0D-5A19-480F-8095-B2EB1343D3DB}"/>
              </a:ext>
            </a:extLst>
          </p:cNvPr>
          <p:cNvSpPr/>
          <p:nvPr/>
        </p:nvSpPr>
        <p:spPr>
          <a:xfrm>
            <a:off x="195492" y="4527854"/>
            <a:ext cx="2951305" cy="1860331"/>
          </a:xfrm>
          <a:prstGeom prst="rect">
            <a:avLst/>
          </a:prstGeom>
          <a:solidFill>
            <a:srgbClr val="FFD5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7DD8A8C-0842-45CC-AFCE-B45C16196FE7}"/>
              </a:ext>
            </a:extLst>
          </p:cNvPr>
          <p:cNvSpPr/>
          <p:nvPr/>
        </p:nvSpPr>
        <p:spPr>
          <a:xfrm>
            <a:off x="3334730" y="2298611"/>
            <a:ext cx="2951305" cy="1860331"/>
          </a:xfrm>
          <a:prstGeom prst="rect">
            <a:avLst/>
          </a:prstGeom>
          <a:solidFill>
            <a:srgbClr val="FFC0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D332F0C-B127-4D06-98CB-2E361BE98F87}"/>
              </a:ext>
            </a:extLst>
          </p:cNvPr>
          <p:cNvSpPr/>
          <p:nvPr/>
        </p:nvSpPr>
        <p:spPr>
          <a:xfrm>
            <a:off x="6473970" y="69367"/>
            <a:ext cx="2951305" cy="1860331"/>
          </a:xfrm>
          <a:prstGeom prst="rect">
            <a:avLst/>
          </a:prstGeom>
          <a:solidFill>
            <a:srgbClr val="EDA5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675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9004A966-EA56-4E83-B27E-1022B5A9360C}"/>
              </a:ext>
            </a:extLst>
          </p:cNvPr>
          <p:cNvSpPr/>
          <p:nvPr/>
        </p:nvSpPr>
        <p:spPr>
          <a:xfrm>
            <a:off x="292186" y="135611"/>
            <a:ext cx="37374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#EBD9F4 → RGB(235, 217, 244) #F0D9ED → RGB(240, 217, 237) #F6D9E8 → RGB(246, 217, 232) #FAD9E5 → RGB(250, 217, 229) #FFDDE9 → RGB(255, 221, 233) #FFE5ED → RGB(255, 229, 237) #FFE9E8 → RGB(255, 233, 232) #FFEEE5 → RGB(255, 238, 229)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6153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A753078-7027-417B-A9A3-C74B2CD5B17F}"/>
              </a:ext>
            </a:extLst>
          </p:cNvPr>
          <p:cNvSpPr/>
          <p:nvPr/>
        </p:nvSpPr>
        <p:spPr>
          <a:xfrm>
            <a:off x="195492" y="69368"/>
            <a:ext cx="2951305" cy="1860331"/>
          </a:xfrm>
          <a:prstGeom prst="rect">
            <a:avLst/>
          </a:prstGeom>
          <a:solidFill>
            <a:srgbClr val="EBD9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69B3279-3FA1-4A1C-AA83-D1B946EFF9D9}"/>
              </a:ext>
            </a:extLst>
          </p:cNvPr>
          <p:cNvSpPr/>
          <p:nvPr/>
        </p:nvSpPr>
        <p:spPr>
          <a:xfrm>
            <a:off x="3334731" y="69368"/>
            <a:ext cx="2951305" cy="1860331"/>
          </a:xfrm>
          <a:prstGeom prst="rect">
            <a:avLst/>
          </a:prstGeom>
          <a:solidFill>
            <a:srgbClr val="F0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AD7E4CD-A12B-414D-960B-9CCF56468D74}"/>
              </a:ext>
            </a:extLst>
          </p:cNvPr>
          <p:cNvSpPr/>
          <p:nvPr/>
        </p:nvSpPr>
        <p:spPr>
          <a:xfrm>
            <a:off x="195492" y="2298611"/>
            <a:ext cx="2951305" cy="1860331"/>
          </a:xfrm>
          <a:prstGeom prst="rect">
            <a:avLst/>
          </a:prstGeom>
          <a:solidFill>
            <a:srgbClr val="F5DD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3B892CD-94B6-4471-BE3E-94791ACCF9CD}"/>
              </a:ext>
            </a:extLst>
          </p:cNvPr>
          <p:cNvSpPr/>
          <p:nvPr/>
        </p:nvSpPr>
        <p:spPr>
          <a:xfrm>
            <a:off x="6473970" y="2298611"/>
            <a:ext cx="2951305" cy="1860331"/>
          </a:xfrm>
          <a:prstGeom prst="rect">
            <a:avLst/>
          </a:prstGeom>
          <a:solidFill>
            <a:srgbClr val="FFE9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9656A0D-5A19-480F-8095-B2EB1343D3DB}"/>
              </a:ext>
            </a:extLst>
          </p:cNvPr>
          <p:cNvSpPr/>
          <p:nvPr/>
        </p:nvSpPr>
        <p:spPr>
          <a:xfrm>
            <a:off x="195492" y="4527854"/>
            <a:ext cx="2951305" cy="1860331"/>
          </a:xfrm>
          <a:prstGeom prst="rect">
            <a:avLst/>
          </a:prstGeom>
          <a:solidFill>
            <a:srgbClr val="FFEE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7DD8A8C-0842-45CC-AFCE-B45C16196FE7}"/>
              </a:ext>
            </a:extLst>
          </p:cNvPr>
          <p:cNvSpPr/>
          <p:nvPr/>
        </p:nvSpPr>
        <p:spPr>
          <a:xfrm>
            <a:off x="3334730" y="2298611"/>
            <a:ext cx="2951305" cy="1860331"/>
          </a:xfrm>
          <a:prstGeom prst="rect">
            <a:avLst/>
          </a:prstGeom>
          <a:solidFill>
            <a:srgbClr val="FFE5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D332F0C-B127-4D06-98CB-2E361BE98F87}"/>
              </a:ext>
            </a:extLst>
          </p:cNvPr>
          <p:cNvSpPr/>
          <p:nvPr/>
        </p:nvSpPr>
        <p:spPr>
          <a:xfrm>
            <a:off x="6473970" y="69367"/>
            <a:ext cx="2951305" cy="1860331"/>
          </a:xfrm>
          <a:prstGeom prst="rect">
            <a:avLst/>
          </a:prstGeom>
          <a:solidFill>
            <a:srgbClr val="FAD9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8524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380</Words>
  <Application>Microsoft Office PowerPoint</Application>
  <PresentationFormat>와이드스크린</PresentationFormat>
  <Paragraphs>122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Arial</vt:lpstr>
      <vt:lpstr>Bahnschrift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10</cp:revision>
  <dcterms:created xsi:type="dcterms:W3CDTF">2025-10-30T08:37:40Z</dcterms:created>
  <dcterms:modified xsi:type="dcterms:W3CDTF">2025-11-11T06:24:10Z</dcterms:modified>
</cp:coreProperties>
</file>