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"/>
  </p:notesMasterIdLst>
  <p:sldIdLst>
    <p:sldId id="260" r:id="rId2"/>
  </p:sldIdLst>
  <p:sldSz cx="2160588" cy="25193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2E84"/>
    <a:srgbClr val="B44FA5"/>
    <a:srgbClr val="FFEEE5"/>
    <a:srgbClr val="EC6A80"/>
    <a:srgbClr val="FFD5BC"/>
    <a:srgbClr val="FFCCC8"/>
    <a:srgbClr val="FFC0D8"/>
    <a:srgbClr val="F5A8C0"/>
    <a:srgbClr val="EDA5C8"/>
    <a:srgbClr val="E0B5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50" autoAdjust="0"/>
    <p:restoredTop sz="94660"/>
  </p:normalViewPr>
  <p:slideViewPr>
    <p:cSldViewPr snapToGrid="0">
      <p:cViewPr>
        <p:scale>
          <a:sx n="200" d="100"/>
          <a:sy n="200" d="100"/>
        </p:scale>
        <p:origin x="2912" y="6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199093-FF14-4928-B8CC-26670AE0C5F5}" type="datetimeFigureOut">
              <a:rPr lang="ko-KR" altLang="en-US" smtClean="0"/>
              <a:t>2025-11-13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1143000"/>
            <a:ext cx="26479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FBDBCC-65BF-405A-B9E3-9E19527D3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77423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59141" rtl="0" eaLnBrk="1" latinLnBrk="1" hangingPunct="1">
      <a:defRPr sz="340" kern="1200">
        <a:solidFill>
          <a:schemeClr val="tx1"/>
        </a:solidFill>
        <a:latin typeface="+mn-lt"/>
        <a:ea typeface="+mn-ea"/>
        <a:cs typeface="+mn-cs"/>
      </a:defRPr>
    </a:lvl1pPr>
    <a:lvl2pPr marL="129570" algn="l" defTabSz="259141" rtl="0" eaLnBrk="1" latinLnBrk="1" hangingPunct="1">
      <a:defRPr sz="340" kern="1200">
        <a:solidFill>
          <a:schemeClr val="tx1"/>
        </a:solidFill>
        <a:latin typeface="+mn-lt"/>
        <a:ea typeface="+mn-ea"/>
        <a:cs typeface="+mn-cs"/>
      </a:defRPr>
    </a:lvl2pPr>
    <a:lvl3pPr marL="259141" algn="l" defTabSz="259141" rtl="0" eaLnBrk="1" latinLnBrk="1" hangingPunct="1">
      <a:defRPr sz="340" kern="1200">
        <a:solidFill>
          <a:schemeClr val="tx1"/>
        </a:solidFill>
        <a:latin typeface="+mn-lt"/>
        <a:ea typeface="+mn-ea"/>
        <a:cs typeface="+mn-cs"/>
      </a:defRPr>
    </a:lvl3pPr>
    <a:lvl4pPr marL="388711" algn="l" defTabSz="259141" rtl="0" eaLnBrk="1" latinLnBrk="1" hangingPunct="1">
      <a:defRPr sz="340" kern="1200">
        <a:solidFill>
          <a:schemeClr val="tx1"/>
        </a:solidFill>
        <a:latin typeface="+mn-lt"/>
        <a:ea typeface="+mn-ea"/>
        <a:cs typeface="+mn-cs"/>
      </a:defRPr>
    </a:lvl4pPr>
    <a:lvl5pPr marL="518282" algn="l" defTabSz="259141" rtl="0" eaLnBrk="1" latinLnBrk="1" hangingPunct="1">
      <a:defRPr sz="340" kern="1200">
        <a:solidFill>
          <a:schemeClr val="tx1"/>
        </a:solidFill>
        <a:latin typeface="+mn-lt"/>
        <a:ea typeface="+mn-ea"/>
        <a:cs typeface="+mn-cs"/>
      </a:defRPr>
    </a:lvl5pPr>
    <a:lvl6pPr marL="647852" algn="l" defTabSz="259141" rtl="0" eaLnBrk="1" latinLnBrk="1" hangingPunct="1">
      <a:defRPr sz="340" kern="1200">
        <a:solidFill>
          <a:schemeClr val="tx1"/>
        </a:solidFill>
        <a:latin typeface="+mn-lt"/>
        <a:ea typeface="+mn-ea"/>
        <a:cs typeface="+mn-cs"/>
      </a:defRPr>
    </a:lvl6pPr>
    <a:lvl7pPr marL="777423" algn="l" defTabSz="259141" rtl="0" eaLnBrk="1" latinLnBrk="1" hangingPunct="1">
      <a:defRPr sz="340" kern="1200">
        <a:solidFill>
          <a:schemeClr val="tx1"/>
        </a:solidFill>
        <a:latin typeface="+mn-lt"/>
        <a:ea typeface="+mn-ea"/>
        <a:cs typeface="+mn-cs"/>
      </a:defRPr>
    </a:lvl7pPr>
    <a:lvl8pPr marL="906993" algn="l" defTabSz="259141" rtl="0" eaLnBrk="1" latinLnBrk="1" hangingPunct="1">
      <a:defRPr sz="340" kern="1200">
        <a:solidFill>
          <a:schemeClr val="tx1"/>
        </a:solidFill>
        <a:latin typeface="+mn-lt"/>
        <a:ea typeface="+mn-ea"/>
        <a:cs typeface="+mn-cs"/>
      </a:defRPr>
    </a:lvl8pPr>
    <a:lvl9pPr marL="1036564" algn="l" defTabSz="259141" rtl="0" eaLnBrk="1" latinLnBrk="1" hangingPunct="1">
      <a:defRPr sz="34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2105025" y="1143000"/>
            <a:ext cx="264795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The prism shines color to the SVG code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FBDBCC-65BF-405A-B9E3-9E19527D310D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83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044" y="412312"/>
            <a:ext cx="1836500" cy="877112"/>
          </a:xfrm>
        </p:spPr>
        <p:txBody>
          <a:bodyPr anchor="b"/>
          <a:lstStyle>
            <a:lvl1pPr algn="ctr">
              <a:defRPr sz="1418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0074" y="1323249"/>
            <a:ext cx="1620441" cy="608263"/>
          </a:xfrm>
        </p:spPr>
        <p:txBody>
          <a:bodyPr/>
          <a:lstStyle>
            <a:lvl1pPr marL="0" indent="0" algn="ctr">
              <a:buNone/>
              <a:defRPr sz="567"/>
            </a:lvl1pPr>
            <a:lvl2pPr marL="108036" indent="0" algn="ctr">
              <a:buNone/>
              <a:defRPr sz="473"/>
            </a:lvl2pPr>
            <a:lvl3pPr marL="216073" indent="0" algn="ctr">
              <a:buNone/>
              <a:defRPr sz="425"/>
            </a:lvl3pPr>
            <a:lvl4pPr marL="324109" indent="0" algn="ctr">
              <a:buNone/>
              <a:defRPr sz="378"/>
            </a:lvl4pPr>
            <a:lvl5pPr marL="432145" indent="0" algn="ctr">
              <a:buNone/>
              <a:defRPr sz="378"/>
            </a:lvl5pPr>
            <a:lvl6pPr marL="540182" indent="0" algn="ctr">
              <a:buNone/>
              <a:defRPr sz="378"/>
            </a:lvl6pPr>
            <a:lvl7pPr marL="648218" indent="0" algn="ctr">
              <a:buNone/>
              <a:defRPr sz="378"/>
            </a:lvl7pPr>
            <a:lvl8pPr marL="756255" indent="0" algn="ctr">
              <a:buNone/>
              <a:defRPr sz="378"/>
            </a:lvl8pPr>
            <a:lvl9pPr marL="864291" indent="0" algn="ctr">
              <a:buNone/>
              <a:defRPr sz="378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6006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8967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46171" y="134133"/>
            <a:ext cx="465877" cy="2135044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541" y="134133"/>
            <a:ext cx="1370623" cy="2135044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4846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3484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415" y="628092"/>
            <a:ext cx="1863507" cy="1047985"/>
          </a:xfrm>
        </p:spPr>
        <p:txBody>
          <a:bodyPr anchor="b"/>
          <a:lstStyle>
            <a:lvl1pPr>
              <a:defRPr sz="1418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415" y="1685991"/>
            <a:ext cx="1863507" cy="551110"/>
          </a:xfrm>
        </p:spPr>
        <p:txBody>
          <a:bodyPr/>
          <a:lstStyle>
            <a:lvl1pPr marL="0" indent="0">
              <a:buNone/>
              <a:defRPr sz="567">
                <a:solidFill>
                  <a:schemeClr val="tx1"/>
                </a:solidFill>
              </a:defRPr>
            </a:lvl1pPr>
            <a:lvl2pPr marL="108036" indent="0">
              <a:buNone/>
              <a:defRPr sz="473">
                <a:solidFill>
                  <a:schemeClr val="tx1">
                    <a:tint val="75000"/>
                  </a:schemeClr>
                </a:solidFill>
              </a:defRPr>
            </a:lvl2pPr>
            <a:lvl3pPr marL="216073" indent="0">
              <a:buNone/>
              <a:defRPr sz="425">
                <a:solidFill>
                  <a:schemeClr val="tx1">
                    <a:tint val="75000"/>
                  </a:schemeClr>
                </a:solidFill>
              </a:defRPr>
            </a:lvl3pPr>
            <a:lvl4pPr marL="324109" indent="0">
              <a:buNone/>
              <a:defRPr sz="378">
                <a:solidFill>
                  <a:schemeClr val="tx1">
                    <a:tint val="75000"/>
                  </a:schemeClr>
                </a:solidFill>
              </a:defRPr>
            </a:lvl4pPr>
            <a:lvl5pPr marL="432145" indent="0">
              <a:buNone/>
              <a:defRPr sz="378">
                <a:solidFill>
                  <a:schemeClr val="tx1">
                    <a:tint val="75000"/>
                  </a:schemeClr>
                </a:solidFill>
              </a:defRPr>
            </a:lvl5pPr>
            <a:lvl6pPr marL="540182" indent="0">
              <a:buNone/>
              <a:defRPr sz="378">
                <a:solidFill>
                  <a:schemeClr val="tx1">
                    <a:tint val="75000"/>
                  </a:schemeClr>
                </a:solidFill>
              </a:defRPr>
            </a:lvl6pPr>
            <a:lvl7pPr marL="648218" indent="0">
              <a:buNone/>
              <a:defRPr sz="378">
                <a:solidFill>
                  <a:schemeClr val="tx1">
                    <a:tint val="75000"/>
                  </a:schemeClr>
                </a:solidFill>
              </a:defRPr>
            </a:lvl7pPr>
            <a:lvl8pPr marL="756255" indent="0">
              <a:buNone/>
              <a:defRPr sz="378">
                <a:solidFill>
                  <a:schemeClr val="tx1">
                    <a:tint val="75000"/>
                  </a:schemeClr>
                </a:solidFill>
              </a:defRPr>
            </a:lvl8pPr>
            <a:lvl9pPr marL="864291" indent="0">
              <a:buNone/>
              <a:defRPr sz="37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2385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540" y="670664"/>
            <a:ext cx="918250" cy="1598513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3798" y="670664"/>
            <a:ext cx="918250" cy="1598513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61172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822" y="134133"/>
            <a:ext cx="1863507" cy="48696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822" y="617594"/>
            <a:ext cx="914030" cy="302673"/>
          </a:xfrm>
        </p:spPr>
        <p:txBody>
          <a:bodyPr anchor="b"/>
          <a:lstStyle>
            <a:lvl1pPr marL="0" indent="0">
              <a:buNone/>
              <a:defRPr sz="567" b="1"/>
            </a:lvl1pPr>
            <a:lvl2pPr marL="108036" indent="0">
              <a:buNone/>
              <a:defRPr sz="473" b="1"/>
            </a:lvl2pPr>
            <a:lvl3pPr marL="216073" indent="0">
              <a:buNone/>
              <a:defRPr sz="425" b="1"/>
            </a:lvl3pPr>
            <a:lvl4pPr marL="324109" indent="0">
              <a:buNone/>
              <a:defRPr sz="378" b="1"/>
            </a:lvl4pPr>
            <a:lvl5pPr marL="432145" indent="0">
              <a:buNone/>
              <a:defRPr sz="378" b="1"/>
            </a:lvl5pPr>
            <a:lvl6pPr marL="540182" indent="0">
              <a:buNone/>
              <a:defRPr sz="378" b="1"/>
            </a:lvl6pPr>
            <a:lvl7pPr marL="648218" indent="0">
              <a:buNone/>
              <a:defRPr sz="378" b="1"/>
            </a:lvl7pPr>
            <a:lvl8pPr marL="756255" indent="0">
              <a:buNone/>
              <a:defRPr sz="378" b="1"/>
            </a:lvl8pPr>
            <a:lvl9pPr marL="864291" indent="0">
              <a:buNone/>
              <a:defRPr sz="378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822" y="920267"/>
            <a:ext cx="914030" cy="1353575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93798" y="617594"/>
            <a:ext cx="918531" cy="302673"/>
          </a:xfrm>
        </p:spPr>
        <p:txBody>
          <a:bodyPr anchor="b"/>
          <a:lstStyle>
            <a:lvl1pPr marL="0" indent="0">
              <a:buNone/>
              <a:defRPr sz="567" b="1"/>
            </a:lvl1pPr>
            <a:lvl2pPr marL="108036" indent="0">
              <a:buNone/>
              <a:defRPr sz="473" b="1"/>
            </a:lvl2pPr>
            <a:lvl3pPr marL="216073" indent="0">
              <a:buNone/>
              <a:defRPr sz="425" b="1"/>
            </a:lvl3pPr>
            <a:lvl4pPr marL="324109" indent="0">
              <a:buNone/>
              <a:defRPr sz="378" b="1"/>
            </a:lvl4pPr>
            <a:lvl5pPr marL="432145" indent="0">
              <a:buNone/>
              <a:defRPr sz="378" b="1"/>
            </a:lvl5pPr>
            <a:lvl6pPr marL="540182" indent="0">
              <a:buNone/>
              <a:defRPr sz="378" b="1"/>
            </a:lvl6pPr>
            <a:lvl7pPr marL="648218" indent="0">
              <a:buNone/>
              <a:defRPr sz="378" b="1"/>
            </a:lvl7pPr>
            <a:lvl8pPr marL="756255" indent="0">
              <a:buNone/>
              <a:defRPr sz="378" b="1"/>
            </a:lvl8pPr>
            <a:lvl9pPr marL="864291" indent="0">
              <a:buNone/>
              <a:defRPr sz="378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93798" y="920267"/>
            <a:ext cx="918531" cy="1353575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8555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8474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1636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822" y="167958"/>
            <a:ext cx="696846" cy="587851"/>
          </a:xfrm>
        </p:spPr>
        <p:txBody>
          <a:bodyPr anchor="b"/>
          <a:lstStyle>
            <a:lvl1pPr>
              <a:defRPr sz="756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8531" y="362742"/>
            <a:ext cx="1093798" cy="1790381"/>
          </a:xfrm>
        </p:spPr>
        <p:txBody>
          <a:bodyPr/>
          <a:lstStyle>
            <a:lvl1pPr>
              <a:defRPr sz="756"/>
            </a:lvl1pPr>
            <a:lvl2pPr>
              <a:defRPr sz="662"/>
            </a:lvl2pPr>
            <a:lvl3pPr>
              <a:defRPr sz="567"/>
            </a:lvl3pPr>
            <a:lvl4pPr>
              <a:defRPr sz="473"/>
            </a:lvl4pPr>
            <a:lvl5pPr>
              <a:defRPr sz="473"/>
            </a:lvl5pPr>
            <a:lvl6pPr>
              <a:defRPr sz="473"/>
            </a:lvl6pPr>
            <a:lvl7pPr>
              <a:defRPr sz="473"/>
            </a:lvl7pPr>
            <a:lvl8pPr>
              <a:defRPr sz="473"/>
            </a:lvl8pPr>
            <a:lvl9pPr>
              <a:defRPr sz="473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822" y="755809"/>
            <a:ext cx="696846" cy="1400229"/>
          </a:xfrm>
        </p:spPr>
        <p:txBody>
          <a:bodyPr/>
          <a:lstStyle>
            <a:lvl1pPr marL="0" indent="0">
              <a:buNone/>
              <a:defRPr sz="378"/>
            </a:lvl1pPr>
            <a:lvl2pPr marL="108036" indent="0">
              <a:buNone/>
              <a:defRPr sz="331"/>
            </a:lvl2pPr>
            <a:lvl3pPr marL="216073" indent="0">
              <a:buNone/>
              <a:defRPr sz="284"/>
            </a:lvl3pPr>
            <a:lvl4pPr marL="324109" indent="0">
              <a:buNone/>
              <a:defRPr sz="236"/>
            </a:lvl4pPr>
            <a:lvl5pPr marL="432145" indent="0">
              <a:buNone/>
              <a:defRPr sz="236"/>
            </a:lvl5pPr>
            <a:lvl6pPr marL="540182" indent="0">
              <a:buNone/>
              <a:defRPr sz="236"/>
            </a:lvl6pPr>
            <a:lvl7pPr marL="648218" indent="0">
              <a:buNone/>
              <a:defRPr sz="236"/>
            </a:lvl7pPr>
            <a:lvl8pPr marL="756255" indent="0">
              <a:buNone/>
              <a:defRPr sz="236"/>
            </a:lvl8pPr>
            <a:lvl9pPr marL="864291" indent="0">
              <a:buNone/>
              <a:defRPr sz="236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86995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822" y="167958"/>
            <a:ext cx="696846" cy="587851"/>
          </a:xfrm>
        </p:spPr>
        <p:txBody>
          <a:bodyPr anchor="b"/>
          <a:lstStyle>
            <a:lvl1pPr>
              <a:defRPr sz="756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8531" y="362742"/>
            <a:ext cx="1093798" cy="1790381"/>
          </a:xfrm>
        </p:spPr>
        <p:txBody>
          <a:bodyPr anchor="t"/>
          <a:lstStyle>
            <a:lvl1pPr marL="0" indent="0">
              <a:buNone/>
              <a:defRPr sz="756"/>
            </a:lvl1pPr>
            <a:lvl2pPr marL="108036" indent="0">
              <a:buNone/>
              <a:defRPr sz="662"/>
            </a:lvl2pPr>
            <a:lvl3pPr marL="216073" indent="0">
              <a:buNone/>
              <a:defRPr sz="567"/>
            </a:lvl3pPr>
            <a:lvl4pPr marL="324109" indent="0">
              <a:buNone/>
              <a:defRPr sz="473"/>
            </a:lvl4pPr>
            <a:lvl5pPr marL="432145" indent="0">
              <a:buNone/>
              <a:defRPr sz="473"/>
            </a:lvl5pPr>
            <a:lvl6pPr marL="540182" indent="0">
              <a:buNone/>
              <a:defRPr sz="473"/>
            </a:lvl6pPr>
            <a:lvl7pPr marL="648218" indent="0">
              <a:buNone/>
              <a:defRPr sz="473"/>
            </a:lvl7pPr>
            <a:lvl8pPr marL="756255" indent="0">
              <a:buNone/>
              <a:defRPr sz="473"/>
            </a:lvl8pPr>
            <a:lvl9pPr marL="864291" indent="0">
              <a:buNone/>
              <a:defRPr sz="473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822" y="755809"/>
            <a:ext cx="696846" cy="1400229"/>
          </a:xfrm>
        </p:spPr>
        <p:txBody>
          <a:bodyPr/>
          <a:lstStyle>
            <a:lvl1pPr marL="0" indent="0">
              <a:buNone/>
              <a:defRPr sz="378"/>
            </a:lvl1pPr>
            <a:lvl2pPr marL="108036" indent="0">
              <a:buNone/>
              <a:defRPr sz="331"/>
            </a:lvl2pPr>
            <a:lvl3pPr marL="216073" indent="0">
              <a:buNone/>
              <a:defRPr sz="284"/>
            </a:lvl3pPr>
            <a:lvl4pPr marL="324109" indent="0">
              <a:buNone/>
              <a:defRPr sz="236"/>
            </a:lvl4pPr>
            <a:lvl5pPr marL="432145" indent="0">
              <a:buNone/>
              <a:defRPr sz="236"/>
            </a:lvl5pPr>
            <a:lvl6pPr marL="540182" indent="0">
              <a:buNone/>
              <a:defRPr sz="236"/>
            </a:lvl6pPr>
            <a:lvl7pPr marL="648218" indent="0">
              <a:buNone/>
              <a:defRPr sz="236"/>
            </a:lvl7pPr>
            <a:lvl8pPr marL="756255" indent="0">
              <a:buNone/>
              <a:defRPr sz="236"/>
            </a:lvl8pPr>
            <a:lvl9pPr marL="864291" indent="0">
              <a:buNone/>
              <a:defRPr sz="236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138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541" y="134133"/>
            <a:ext cx="1863507" cy="4869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541" y="670664"/>
            <a:ext cx="1863507" cy="15985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8541" y="2335077"/>
            <a:ext cx="486132" cy="1341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D4F44C-0379-4900-BFAB-EFDAA76A38C9}" type="datetimeFigureOut">
              <a:rPr lang="ko-KR" altLang="en-US" smtClean="0"/>
              <a:t>2025-11-13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15695" y="2335077"/>
            <a:ext cx="729198" cy="1341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25915" y="2335077"/>
            <a:ext cx="486132" cy="1341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1244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216073" rtl="0" eaLnBrk="1" latinLnBrk="1" hangingPunct="1">
        <a:lnSpc>
          <a:spcPct val="90000"/>
        </a:lnSpc>
        <a:spcBef>
          <a:spcPct val="0"/>
        </a:spcBef>
        <a:buNone/>
        <a:defRPr sz="10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018" indent="-54018" algn="l" defTabSz="216073" rtl="0" eaLnBrk="1" latinLnBrk="1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662" kern="1200">
          <a:solidFill>
            <a:schemeClr val="tx1"/>
          </a:solidFill>
          <a:latin typeface="+mn-lt"/>
          <a:ea typeface="+mn-ea"/>
          <a:cs typeface="+mn-cs"/>
        </a:defRPr>
      </a:lvl1pPr>
      <a:lvl2pPr marL="162055" indent="-54018" algn="l" defTabSz="216073" rtl="0" eaLnBrk="1" latinLnBrk="1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567" kern="1200">
          <a:solidFill>
            <a:schemeClr val="tx1"/>
          </a:solidFill>
          <a:latin typeface="+mn-lt"/>
          <a:ea typeface="+mn-ea"/>
          <a:cs typeface="+mn-cs"/>
        </a:defRPr>
      </a:lvl2pPr>
      <a:lvl3pPr marL="270091" indent="-54018" algn="l" defTabSz="216073" rtl="0" eaLnBrk="1" latinLnBrk="1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473" kern="1200">
          <a:solidFill>
            <a:schemeClr val="tx1"/>
          </a:solidFill>
          <a:latin typeface="+mn-lt"/>
          <a:ea typeface="+mn-ea"/>
          <a:cs typeface="+mn-cs"/>
        </a:defRPr>
      </a:lvl3pPr>
      <a:lvl4pPr marL="378127" indent="-54018" algn="l" defTabSz="216073" rtl="0" eaLnBrk="1" latinLnBrk="1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425" kern="1200">
          <a:solidFill>
            <a:schemeClr val="tx1"/>
          </a:solidFill>
          <a:latin typeface="+mn-lt"/>
          <a:ea typeface="+mn-ea"/>
          <a:cs typeface="+mn-cs"/>
        </a:defRPr>
      </a:lvl4pPr>
      <a:lvl5pPr marL="486164" indent="-54018" algn="l" defTabSz="216073" rtl="0" eaLnBrk="1" latinLnBrk="1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425" kern="1200">
          <a:solidFill>
            <a:schemeClr val="tx1"/>
          </a:solidFill>
          <a:latin typeface="+mn-lt"/>
          <a:ea typeface="+mn-ea"/>
          <a:cs typeface="+mn-cs"/>
        </a:defRPr>
      </a:lvl5pPr>
      <a:lvl6pPr marL="594200" indent="-54018" algn="l" defTabSz="216073" rtl="0" eaLnBrk="1" latinLnBrk="1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425" kern="1200">
          <a:solidFill>
            <a:schemeClr val="tx1"/>
          </a:solidFill>
          <a:latin typeface="+mn-lt"/>
          <a:ea typeface="+mn-ea"/>
          <a:cs typeface="+mn-cs"/>
        </a:defRPr>
      </a:lvl6pPr>
      <a:lvl7pPr marL="702236" indent="-54018" algn="l" defTabSz="216073" rtl="0" eaLnBrk="1" latinLnBrk="1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425" kern="1200">
          <a:solidFill>
            <a:schemeClr val="tx1"/>
          </a:solidFill>
          <a:latin typeface="+mn-lt"/>
          <a:ea typeface="+mn-ea"/>
          <a:cs typeface="+mn-cs"/>
        </a:defRPr>
      </a:lvl7pPr>
      <a:lvl8pPr marL="810273" indent="-54018" algn="l" defTabSz="216073" rtl="0" eaLnBrk="1" latinLnBrk="1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425" kern="1200">
          <a:solidFill>
            <a:schemeClr val="tx1"/>
          </a:solidFill>
          <a:latin typeface="+mn-lt"/>
          <a:ea typeface="+mn-ea"/>
          <a:cs typeface="+mn-cs"/>
        </a:defRPr>
      </a:lvl8pPr>
      <a:lvl9pPr marL="918309" indent="-54018" algn="l" defTabSz="216073" rtl="0" eaLnBrk="1" latinLnBrk="1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4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6073" rtl="0" eaLnBrk="1" latinLnBrk="1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1pPr>
      <a:lvl2pPr marL="108036" algn="l" defTabSz="216073" rtl="0" eaLnBrk="1" latinLnBrk="1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2pPr>
      <a:lvl3pPr marL="216073" algn="l" defTabSz="216073" rtl="0" eaLnBrk="1" latinLnBrk="1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3pPr>
      <a:lvl4pPr marL="324109" algn="l" defTabSz="216073" rtl="0" eaLnBrk="1" latinLnBrk="1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4pPr>
      <a:lvl5pPr marL="432145" algn="l" defTabSz="216073" rtl="0" eaLnBrk="1" latinLnBrk="1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5pPr>
      <a:lvl6pPr marL="540182" algn="l" defTabSz="216073" rtl="0" eaLnBrk="1" latinLnBrk="1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6pPr>
      <a:lvl7pPr marL="648218" algn="l" defTabSz="216073" rtl="0" eaLnBrk="1" latinLnBrk="1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7pPr>
      <a:lvl8pPr marL="756255" algn="l" defTabSz="216073" rtl="0" eaLnBrk="1" latinLnBrk="1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8pPr>
      <a:lvl9pPr marL="864291" algn="l" defTabSz="216073" rtl="0" eaLnBrk="1" latinLnBrk="1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AF575190-853F-44F5-BDB9-12597EA3C30B}"/>
              </a:ext>
            </a:extLst>
          </p:cNvPr>
          <p:cNvSpPr/>
          <p:nvPr/>
        </p:nvSpPr>
        <p:spPr>
          <a:xfrm>
            <a:off x="25494" y="21600"/>
            <a:ext cx="2109600" cy="2109600"/>
          </a:xfrm>
          <a:prstGeom prst="rect">
            <a:avLst/>
          </a:prstGeom>
          <a:solidFill>
            <a:srgbClr val="FFE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rgbClr val="4B2E84"/>
                </a:solidFill>
                <a:latin typeface="Bahnschrift Light" panose="020B0502040204020203" pitchFamily="34" charset="0"/>
              </a:rPr>
              <a:t>Animation</a:t>
            </a:r>
          </a:p>
          <a:p>
            <a:pPr algn="ctr"/>
            <a:r>
              <a:rPr lang="en-US" altLang="ko-KR" dirty="0">
                <a:solidFill>
                  <a:srgbClr val="4B2E84"/>
                </a:solidFill>
                <a:latin typeface="Bahnschrift Light" panose="020B0502040204020203" pitchFamily="34" charset="0"/>
              </a:rPr>
              <a:t>Failed</a:t>
            </a:r>
            <a:endParaRPr lang="ko-KR" altLang="en-US" dirty="0">
              <a:solidFill>
                <a:srgbClr val="4B2E84"/>
              </a:solidFill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9403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565</TotalTime>
  <Words>11</Words>
  <Application>Microsoft Office PowerPoint</Application>
  <PresentationFormat>사용자 지정</PresentationFormat>
  <Paragraphs>4</Paragraphs>
  <Slides>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맑은 고딕</vt:lpstr>
      <vt:lpstr>Arial</vt:lpstr>
      <vt:lpstr>Bahnschrift Light</vt:lpstr>
      <vt:lpstr>Calibri</vt:lpstr>
      <vt:lpstr>Calibri Light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JooYeol Yun</dc:creator>
  <cp:lastModifiedBy>JooYeol Yun</cp:lastModifiedBy>
  <cp:revision>38</cp:revision>
  <dcterms:created xsi:type="dcterms:W3CDTF">2025-10-30T08:37:40Z</dcterms:created>
  <dcterms:modified xsi:type="dcterms:W3CDTF">2025-11-12T17:53:36Z</dcterms:modified>
</cp:coreProperties>
</file>