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"/>
  </p:notesMasterIdLst>
  <p:sldIdLst>
    <p:sldId id="260" r:id="rId2"/>
  </p:sldIdLst>
  <p:sldSz cx="3708400" cy="1908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FA"/>
    <a:srgbClr val="F98B73"/>
    <a:srgbClr val="EC6A80"/>
    <a:srgbClr val="B44FA5"/>
    <a:srgbClr val="8B4BA0"/>
    <a:srgbClr val="E0B5D8"/>
    <a:srgbClr val="D4B5E8"/>
    <a:srgbClr val="FFAD6D"/>
    <a:srgbClr val="F7F8FB"/>
    <a:srgbClr val="FFE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11" autoAdjust="0"/>
    <p:restoredTop sz="96098" autoAdjust="0"/>
  </p:normalViewPr>
  <p:slideViewPr>
    <p:cSldViewPr snapToGrid="0">
      <p:cViewPr>
        <p:scale>
          <a:sx n="150" d="100"/>
          <a:sy n="150" d="100"/>
        </p:scale>
        <p:origin x="2336" y="1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30213" y="1143000"/>
            <a:ext cx="5997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1pPr>
    <a:lvl2pPr marL="417424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2pPr>
    <a:lvl3pPr marL="834847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3pPr>
    <a:lvl4pPr marL="1252271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4pPr>
    <a:lvl5pPr marL="1669694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5pPr>
    <a:lvl6pPr marL="2087118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6pPr>
    <a:lvl7pPr marL="2504542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7pPr>
    <a:lvl8pPr marL="2921965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8pPr>
    <a:lvl9pPr marL="3339389" algn="l" defTabSz="834847" rtl="0" eaLnBrk="1" latinLnBrk="1" hangingPunct="1">
      <a:defRPr sz="109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30213" y="1143000"/>
            <a:ext cx="5997575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550" y="312287"/>
            <a:ext cx="2781300" cy="664328"/>
          </a:xfrm>
        </p:spPr>
        <p:txBody>
          <a:bodyPr anchor="b"/>
          <a:lstStyle>
            <a:lvl1pPr algn="ctr">
              <a:defRPr sz="166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3550" y="1002234"/>
            <a:ext cx="2781300" cy="460700"/>
          </a:xfrm>
        </p:spPr>
        <p:txBody>
          <a:bodyPr/>
          <a:lstStyle>
            <a:lvl1pPr marL="0" indent="0" algn="ctr">
              <a:buNone/>
              <a:defRPr sz="668"/>
            </a:lvl1pPr>
            <a:lvl2pPr marL="127193" indent="0" algn="ctr">
              <a:buNone/>
              <a:defRPr sz="556"/>
            </a:lvl2pPr>
            <a:lvl3pPr marL="254386" indent="0" algn="ctr">
              <a:buNone/>
              <a:defRPr sz="501"/>
            </a:lvl3pPr>
            <a:lvl4pPr marL="381579" indent="0" algn="ctr">
              <a:buNone/>
              <a:defRPr sz="445"/>
            </a:lvl4pPr>
            <a:lvl5pPr marL="508772" indent="0" algn="ctr">
              <a:buNone/>
              <a:defRPr sz="445"/>
            </a:lvl5pPr>
            <a:lvl6pPr marL="635965" indent="0" algn="ctr">
              <a:buNone/>
              <a:defRPr sz="445"/>
            </a:lvl6pPr>
            <a:lvl7pPr marL="763158" indent="0" algn="ctr">
              <a:buNone/>
              <a:defRPr sz="445"/>
            </a:lvl7pPr>
            <a:lvl8pPr marL="890351" indent="0" algn="ctr">
              <a:buNone/>
              <a:defRPr sz="445"/>
            </a:lvl8pPr>
            <a:lvl9pPr marL="1017544" indent="0" algn="ctr">
              <a:buNone/>
              <a:defRPr sz="445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757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5589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53824" y="101593"/>
            <a:ext cx="799624" cy="161709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953" y="101593"/>
            <a:ext cx="2352516" cy="16170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712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116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21" y="475719"/>
            <a:ext cx="3198495" cy="793748"/>
          </a:xfrm>
        </p:spPr>
        <p:txBody>
          <a:bodyPr anchor="b"/>
          <a:lstStyle>
            <a:lvl1pPr>
              <a:defRPr sz="166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3021" y="1276976"/>
            <a:ext cx="3198495" cy="417413"/>
          </a:xfrm>
        </p:spPr>
        <p:txBody>
          <a:bodyPr/>
          <a:lstStyle>
            <a:lvl1pPr marL="0" indent="0">
              <a:buNone/>
              <a:defRPr sz="668">
                <a:solidFill>
                  <a:schemeClr val="tx1">
                    <a:tint val="75000"/>
                  </a:schemeClr>
                </a:solidFill>
              </a:defRPr>
            </a:lvl1pPr>
            <a:lvl2pPr marL="127193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2pPr>
            <a:lvl3pPr marL="254386" indent="0">
              <a:buNone/>
              <a:defRPr sz="501">
                <a:solidFill>
                  <a:schemeClr val="tx1">
                    <a:tint val="75000"/>
                  </a:schemeClr>
                </a:solidFill>
              </a:defRPr>
            </a:lvl3pPr>
            <a:lvl4pPr marL="381579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4pPr>
            <a:lvl5pPr marL="508772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5pPr>
            <a:lvl6pPr marL="635965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6pPr>
            <a:lvl7pPr marL="763158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7pPr>
            <a:lvl8pPr marL="890351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8pPr>
            <a:lvl9pPr marL="1017544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945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4953" y="507963"/>
            <a:ext cx="1576070" cy="12107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77378" y="507963"/>
            <a:ext cx="1576070" cy="12107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5660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436" y="101593"/>
            <a:ext cx="3198495" cy="3688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436" y="467768"/>
            <a:ext cx="1568827" cy="229246"/>
          </a:xfrm>
        </p:spPr>
        <p:txBody>
          <a:bodyPr anchor="b"/>
          <a:lstStyle>
            <a:lvl1pPr marL="0" indent="0">
              <a:buNone/>
              <a:defRPr sz="668" b="1"/>
            </a:lvl1pPr>
            <a:lvl2pPr marL="127193" indent="0">
              <a:buNone/>
              <a:defRPr sz="556" b="1"/>
            </a:lvl2pPr>
            <a:lvl3pPr marL="254386" indent="0">
              <a:buNone/>
              <a:defRPr sz="501" b="1"/>
            </a:lvl3pPr>
            <a:lvl4pPr marL="381579" indent="0">
              <a:buNone/>
              <a:defRPr sz="445" b="1"/>
            </a:lvl4pPr>
            <a:lvl5pPr marL="508772" indent="0">
              <a:buNone/>
              <a:defRPr sz="445" b="1"/>
            </a:lvl5pPr>
            <a:lvl6pPr marL="635965" indent="0">
              <a:buNone/>
              <a:defRPr sz="445" b="1"/>
            </a:lvl6pPr>
            <a:lvl7pPr marL="763158" indent="0">
              <a:buNone/>
              <a:defRPr sz="445" b="1"/>
            </a:lvl7pPr>
            <a:lvl8pPr marL="890351" indent="0">
              <a:buNone/>
              <a:defRPr sz="445" b="1"/>
            </a:lvl8pPr>
            <a:lvl9pPr marL="1017544" indent="0">
              <a:buNone/>
              <a:defRPr sz="445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436" y="697014"/>
            <a:ext cx="1568827" cy="102520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77378" y="467768"/>
            <a:ext cx="1576553" cy="229246"/>
          </a:xfrm>
        </p:spPr>
        <p:txBody>
          <a:bodyPr anchor="b"/>
          <a:lstStyle>
            <a:lvl1pPr marL="0" indent="0">
              <a:buNone/>
              <a:defRPr sz="668" b="1"/>
            </a:lvl1pPr>
            <a:lvl2pPr marL="127193" indent="0">
              <a:buNone/>
              <a:defRPr sz="556" b="1"/>
            </a:lvl2pPr>
            <a:lvl3pPr marL="254386" indent="0">
              <a:buNone/>
              <a:defRPr sz="501" b="1"/>
            </a:lvl3pPr>
            <a:lvl4pPr marL="381579" indent="0">
              <a:buNone/>
              <a:defRPr sz="445" b="1"/>
            </a:lvl4pPr>
            <a:lvl5pPr marL="508772" indent="0">
              <a:buNone/>
              <a:defRPr sz="445" b="1"/>
            </a:lvl5pPr>
            <a:lvl6pPr marL="635965" indent="0">
              <a:buNone/>
              <a:defRPr sz="445" b="1"/>
            </a:lvl6pPr>
            <a:lvl7pPr marL="763158" indent="0">
              <a:buNone/>
              <a:defRPr sz="445" b="1"/>
            </a:lvl7pPr>
            <a:lvl8pPr marL="890351" indent="0">
              <a:buNone/>
              <a:defRPr sz="445" b="1"/>
            </a:lvl8pPr>
            <a:lvl9pPr marL="1017544" indent="0">
              <a:buNone/>
              <a:defRPr sz="445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77378" y="697014"/>
            <a:ext cx="1576553" cy="102520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246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47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66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436" y="127212"/>
            <a:ext cx="1196055" cy="445241"/>
          </a:xfrm>
        </p:spPr>
        <p:txBody>
          <a:bodyPr anchor="b"/>
          <a:lstStyle>
            <a:lvl1pPr>
              <a:defRPr sz="89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553" y="274742"/>
            <a:ext cx="1877378" cy="1356041"/>
          </a:xfrm>
        </p:spPr>
        <p:txBody>
          <a:bodyPr/>
          <a:lstStyle>
            <a:lvl1pPr>
              <a:defRPr sz="890"/>
            </a:lvl1pPr>
            <a:lvl2pPr>
              <a:defRPr sz="779"/>
            </a:lvl2pPr>
            <a:lvl3pPr>
              <a:defRPr sz="668"/>
            </a:lvl3pPr>
            <a:lvl4pPr>
              <a:defRPr sz="556"/>
            </a:lvl4pPr>
            <a:lvl5pPr>
              <a:defRPr sz="556"/>
            </a:lvl5pPr>
            <a:lvl6pPr>
              <a:defRPr sz="556"/>
            </a:lvl6pPr>
            <a:lvl7pPr>
              <a:defRPr sz="556"/>
            </a:lvl7pPr>
            <a:lvl8pPr>
              <a:defRPr sz="556"/>
            </a:lvl8pPr>
            <a:lvl9pPr>
              <a:defRPr sz="556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436" y="572453"/>
            <a:ext cx="1196055" cy="1060539"/>
          </a:xfrm>
        </p:spPr>
        <p:txBody>
          <a:bodyPr/>
          <a:lstStyle>
            <a:lvl1pPr marL="0" indent="0">
              <a:buNone/>
              <a:defRPr sz="445"/>
            </a:lvl1pPr>
            <a:lvl2pPr marL="127193" indent="0">
              <a:buNone/>
              <a:defRPr sz="389"/>
            </a:lvl2pPr>
            <a:lvl3pPr marL="254386" indent="0">
              <a:buNone/>
              <a:defRPr sz="334"/>
            </a:lvl3pPr>
            <a:lvl4pPr marL="381579" indent="0">
              <a:buNone/>
              <a:defRPr sz="278"/>
            </a:lvl4pPr>
            <a:lvl5pPr marL="508772" indent="0">
              <a:buNone/>
              <a:defRPr sz="278"/>
            </a:lvl5pPr>
            <a:lvl6pPr marL="635965" indent="0">
              <a:buNone/>
              <a:defRPr sz="278"/>
            </a:lvl6pPr>
            <a:lvl7pPr marL="763158" indent="0">
              <a:buNone/>
              <a:defRPr sz="278"/>
            </a:lvl7pPr>
            <a:lvl8pPr marL="890351" indent="0">
              <a:buNone/>
              <a:defRPr sz="278"/>
            </a:lvl8pPr>
            <a:lvl9pPr marL="1017544" indent="0">
              <a:buNone/>
              <a:defRPr sz="278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325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436" y="127212"/>
            <a:ext cx="1196055" cy="445241"/>
          </a:xfrm>
        </p:spPr>
        <p:txBody>
          <a:bodyPr anchor="b"/>
          <a:lstStyle>
            <a:lvl1pPr>
              <a:defRPr sz="89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76553" y="274742"/>
            <a:ext cx="1877378" cy="1356041"/>
          </a:xfrm>
        </p:spPr>
        <p:txBody>
          <a:bodyPr anchor="t"/>
          <a:lstStyle>
            <a:lvl1pPr marL="0" indent="0">
              <a:buNone/>
              <a:defRPr sz="890"/>
            </a:lvl1pPr>
            <a:lvl2pPr marL="127193" indent="0">
              <a:buNone/>
              <a:defRPr sz="779"/>
            </a:lvl2pPr>
            <a:lvl3pPr marL="254386" indent="0">
              <a:buNone/>
              <a:defRPr sz="668"/>
            </a:lvl3pPr>
            <a:lvl4pPr marL="381579" indent="0">
              <a:buNone/>
              <a:defRPr sz="556"/>
            </a:lvl4pPr>
            <a:lvl5pPr marL="508772" indent="0">
              <a:buNone/>
              <a:defRPr sz="556"/>
            </a:lvl5pPr>
            <a:lvl6pPr marL="635965" indent="0">
              <a:buNone/>
              <a:defRPr sz="556"/>
            </a:lvl6pPr>
            <a:lvl7pPr marL="763158" indent="0">
              <a:buNone/>
              <a:defRPr sz="556"/>
            </a:lvl7pPr>
            <a:lvl8pPr marL="890351" indent="0">
              <a:buNone/>
              <a:defRPr sz="556"/>
            </a:lvl8pPr>
            <a:lvl9pPr marL="1017544" indent="0">
              <a:buNone/>
              <a:defRPr sz="55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436" y="572453"/>
            <a:ext cx="1196055" cy="1060539"/>
          </a:xfrm>
        </p:spPr>
        <p:txBody>
          <a:bodyPr/>
          <a:lstStyle>
            <a:lvl1pPr marL="0" indent="0">
              <a:buNone/>
              <a:defRPr sz="445"/>
            </a:lvl1pPr>
            <a:lvl2pPr marL="127193" indent="0">
              <a:buNone/>
              <a:defRPr sz="389"/>
            </a:lvl2pPr>
            <a:lvl3pPr marL="254386" indent="0">
              <a:buNone/>
              <a:defRPr sz="334"/>
            </a:lvl3pPr>
            <a:lvl4pPr marL="381579" indent="0">
              <a:buNone/>
              <a:defRPr sz="278"/>
            </a:lvl4pPr>
            <a:lvl5pPr marL="508772" indent="0">
              <a:buNone/>
              <a:defRPr sz="278"/>
            </a:lvl5pPr>
            <a:lvl6pPr marL="635965" indent="0">
              <a:buNone/>
              <a:defRPr sz="278"/>
            </a:lvl6pPr>
            <a:lvl7pPr marL="763158" indent="0">
              <a:buNone/>
              <a:defRPr sz="278"/>
            </a:lvl7pPr>
            <a:lvl8pPr marL="890351" indent="0">
              <a:buNone/>
              <a:defRPr sz="278"/>
            </a:lvl8pPr>
            <a:lvl9pPr marL="1017544" indent="0">
              <a:buNone/>
              <a:defRPr sz="278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3007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4953" y="101593"/>
            <a:ext cx="3198495" cy="368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4953" y="507963"/>
            <a:ext cx="3198495" cy="1210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4953" y="1768595"/>
            <a:ext cx="834390" cy="1015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28408" y="1768595"/>
            <a:ext cx="1251585" cy="1015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19058" y="1768595"/>
            <a:ext cx="834390" cy="1015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218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254386" rtl="0" eaLnBrk="1" latinLnBrk="1" hangingPunct="1">
        <a:lnSpc>
          <a:spcPct val="90000"/>
        </a:lnSpc>
        <a:spcBef>
          <a:spcPct val="0"/>
        </a:spcBef>
        <a:buNone/>
        <a:defRPr sz="12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3597" indent="-63597" algn="l" defTabSz="254386" rtl="0" eaLnBrk="1" latinLnBrk="1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1pPr>
      <a:lvl2pPr marL="190790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668" kern="1200">
          <a:solidFill>
            <a:schemeClr val="tx1"/>
          </a:solidFill>
          <a:latin typeface="+mn-lt"/>
          <a:ea typeface="+mn-ea"/>
          <a:cs typeface="+mn-cs"/>
        </a:defRPr>
      </a:lvl2pPr>
      <a:lvl3pPr marL="317983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56" kern="1200">
          <a:solidFill>
            <a:schemeClr val="tx1"/>
          </a:solidFill>
          <a:latin typeface="+mn-lt"/>
          <a:ea typeface="+mn-ea"/>
          <a:cs typeface="+mn-cs"/>
        </a:defRPr>
      </a:lvl3pPr>
      <a:lvl4pPr marL="445176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1" kern="1200">
          <a:solidFill>
            <a:schemeClr val="tx1"/>
          </a:solidFill>
          <a:latin typeface="+mn-lt"/>
          <a:ea typeface="+mn-ea"/>
          <a:cs typeface="+mn-cs"/>
        </a:defRPr>
      </a:lvl4pPr>
      <a:lvl5pPr marL="572369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1" kern="1200">
          <a:solidFill>
            <a:schemeClr val="tx1"/>
          </a:solidFill>
          <a:latin typeface="+mn-lt"/>
          <a:ea typeface="+mn-ea"/>
          <a:cs typeface="+mn-cs"/>
        </a:defRPr>
      </a:lvl5pPr>
      <a:lvl6pPr marL="699562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1" kern="1200">
          <a:solidFill>
            <a:schemeClr val="tx1"/>
          </a:solidFill>
          <a:latin typeface="+mn-lt"/>
          <a:ea typeface="+mn-ea"/>
          <a:cs typeface="+mn-cs"/>
        </a:defRPr>
      </a:lvl6pPr>
      <a:lvl7pPr marL="826755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1" kern="1200">
          <a:solidFill>
            <a:schemeClr val="tx1"/>
          </a:solidFill>
          <a:latin typeface="+mn-lt"/>
          <a:ea typeface="+mn-ea"/>
          <a:cs typeface="+mn-cs"/>
        </a:defRPr>
      </a:lvl7pPr>
      <a:lvl8pPr marL="953948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1" kern="1200">
          <a:solidFill>
            <a:schemeClr val="tx1"/>
          </a:solidFill>
          <a:latin typeface="+mn-lt"/>
          <a:ea typeface="+mn-ea"/>
          <a:cs typeface="+mn-cs"/>
        </a:defRPr>
      </a:lvl8pPr>
      <a:lvl9pPr marL="1081141" indent="-63597" algn="l" defTabSz="254386" rtl="0" eaLnBrk="1" latinLnBrk="1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1pPr>
      <a:lvl2pPr marL="127193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2pPr>
      <a:lvl3pPr marL="254386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3pPr>
      <a:lvl4pPr marL="381579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4pPr>
      <a:lvl5pPr marL="508772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5pPr>
      <a:lvl6pPr marL="635965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6pPr>
      <a:lvl7pPr marL="763158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7pPr>
      <a:lvl8pPr marL="890351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8pPr>
      <a:lvl9pPr marL="1017544" algn="l" defTabSz="254386" rtl="0" eaLnBrk="1" latinLnBrk="1" hangingPunct="1">
        <a:defRPr sz="5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DFA27979-96B4-4AC5-A170-C50E2DEC2D75}"/>
              </a:ext>
            </a:extLst>
          </p:cNvPr>
          <p:cNvSpPr/>
          <p:nvPr/>
        </p:nvSpPr>
        <p:spPr>
          <a:xfrm>
            <a:off x="54200" y="20778"/>
            <a:ext cx="3600000" cy="253916"/>
          </a:xfrm>
          <a:prstGeom prst="rect">
            <a:avLst/>
          </a:prstGeom>
          <a:solidFill>
            <a:srgbClr val="F2E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EEEC15F-2A8C-44F5-A054-D9E9F0925BEB}"/>
              </a:ext>
            </a:extLst>
          </p:cNvPr>
          <p:cNvSpPr txBox="1"/>
          <p:nvPr/>
        </p:nvSpPr>
        <p:spPr>
          <a:xfrm>
            <a:off x="1352082" y="216733"/>
            <a:ext cx="13360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cs typeface="Arial" panose="020B0604020202020204" pitchFamily="34" charset="0"/>
              </a:rPr>
              <a:t>Ours vs. </a:t>
            </a:r>
            <a:r>
              <a:rPr lang="en-US" altLang="ko-KR" sz="1050" dirty="0" err="1">
                <a:cs typeface="Arial" panose="020B0604020202020204" pitchFamily="34" charset="0"/>
              </a:rPr>
              <a:t>AniClipart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58" name="직사각형 157">
            <a:extLst>
              <a:ext uri="{FF2B5EF4-FFF2-40B4-BE49-F238E27FC236}">
                <a16:creationId xmlns:a16="http://schemas.microsoft.com/office/drawing/2014/main" id="{E1E861AE-3CF4-4944-8E78-B1323138487F}"/>
              </a:ext>
            </a:extLst>
          </p:cNvPr>
          <p:cNvSpPr/>
          <p:nvPr/>
        </p:nvSpPr>
        <p:spPr>
          <a:xfrm>
            <a:off x="54199" y="20778"/>
            <a:ext cx="2851806" cy="253916"/>
          </a:xfrm>
          <a:prstGeom prst="rect">
            <a:avLst/>
          </a:prstGeom>
          <a:solidFill>
            <a:srgbClr val="EC6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159" name="직사각형 158">
            <a:extLst>
              <a:ext uri="{FF2B5EF4-FFF2-40B4-BE49-F238E27FC236}">
                <a16:creationId xmlns:a16="http://schemas.microsoft.com/office/drawing/2014/main" id="{4C631F67-1520-44EB-9C77-D75E3713FA1F}"/>
              </a:ext>
            </a:extLst>
          </p:cNvPr>
          <p:cNvSpPr/>
          <p:nvPr/>
        </p:nvSpPr>
        <p:spPr>
          <a:xfrm>
            <a:off x="3057466" y="20778"/>
            <a:ext cx="599384" cy="253916"/>
          </a:xfrm>
          <a:prstGeom prst="rect">
            <a:avLst/>
          </a:prstGeom>
          <a:solidFill>
            <a:srgbClr val="FFA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01765A71-0352-4816-8C78-9B76A7137D07}"/>
              </a:ext>
            </a:extLst>
          </p:cNvPr>
          <p:cNvCxnSpPr>
            <a:cxnSpLocks/>
          </p:cNvCxnSpPr>
          <p:nvPr/>
        </p:nvCxnSpPr>
        <p:spPr>
          <a:xfrm flipV="1">
            <a:off x="1854200" y="19936"/>
            <a:ext cx="0" cy="255600"/>
          </a:xfrm>
          <a:prstGeom prst="line">
            <a:avLst/>
          </a:prstGeom>
          <a:ln w="19050">
            <a:solidFill>
              <a:srgbClr val="F2ECFA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6" name="TextBox 145">
            <a:extLst>
              <a:ext uri="{FF2B5EF4-FFF2-40B4-BE49-F238E27FC236}">
                <a16:creationId xmlns:a16="http://schemas.microsoft.com/office/drawing/2014/main" id="{876AA4F4-6143-4EFB-BDE0-302423B1A1FF}"/>
              </a:ext>
            </a:extLst>
          </p:cNvPr>
          <p:cNvSpPr txBox="1"/>
          <p:nvPr/>
        </p:nvSpPr>
        <p:spPr>
          <a:xfrm>
            <a:off x="54200" y="16932"/>
            <a:ext cx="542136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100" b="1" dirty="0">
                <a:cs typeface="Arial" panose="020B0604020202020204" pitchFamily="34" charset="0"/>
              </a:rPr>
              <a:t>79.2%</a:t>
            </a:r>
            <a:endParaRPr lang="ko-KR" altLang="en-US" sz="1100" b="1" dirty="0"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37A1F58-C281-48F0-A6DC-782E49FF8B95}"/>
              </a:ext>
            </a:extLst>
          </p:cNvPr>
          <p:cNvSpPr txBox="1"/>
          <p:nvPr/>
        </p:nvSpPr>
        <p:spPr>
          <a:xfrm>
            <a:off x="3135552" y="20779"/>
            <a:ext cx="521298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altLang="ko-KR" sz="1050" dirty="0">
                <a:cs typeface="Arial" panose="020B0604020202020204" pitchFamily="34" charset="0"/>
              </a:rPr>
              <a:t>16.7%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39" name="직사각형 138">
            <a:extLst>
              <a:ext uri="{FF2B5EF4-FFF2-40B4-BE49-F238E27FC236}">
                <a16:creationId xmlns:a16="http://schemas.microsoft.com/office/drawing/2014/main" id="{E9B0FCC3-A9A6-4BCC-8759-C8BEDDF277C0}"/>
              </a:ext>
            </a:extLst>
          </p:cNvPr>
          <p:cNvSpPr/>
          <p:nvPr/>
        </p:nvSpPr>
        <p:spPr>
          <a:xfrm>
            <a:off x="54200" y="507130"/>
            <a:ext cx="3600000" cy="253916"/>
          </a:xfrm>
          <a:prstGeom prst="rect">
            <a:avLst/>
          </a:prstGeom>
          <a:solidFill>
            <a:srgbClr val="F2E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60BB1C82-A611-4E43-913D-ED69C3CE5A18}"/>
              </a:ext>
            </a:extLst>
          </p:cNvPr>
          <p:cNvSpPr txBox="1"/>
          <p:nvPr/>
        </p:nvSpPr>
        <p:spPr>
          <a:xfrm>
            <a:off x="1352082" y="701909"/>
            <a:ext cx="13360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cs typeface="Arial" panose="020B0604020202020204" pitchFamily="34" charset="0"/>
              </a:rPr>
              <a:t>Ours vs. GPT-5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56" name="직사각형 155">
            <a:extLst>
              <a:ext uri="{FF2B5EF4-FFF2-40B4-BE49-F238E27FC236}">
                <a16:creationId xmlns:a16="http://schemas.microsoft.com/office/drawing/2014/main" id="{9F7631B3-05CB-4C49-95F7-AD15568F8347}"/>
              </a:ext>
            </a:extLst>
          </p:cNvPr>
          <p:cNvSpPr/>
          <p:nvPr/>
        </p:nvSpPr>
        <p:spPr>
          <a:xfrm>
            <a:off x="54200" y="507130"/>
            <a:ext cx="2409600" cy="253916"/>
          </a:xfrm>
          <a:prstGeom prst="rect">
            <a:avLst/>
          </a:prstGeom>
          <a:solidFill>
            <a:srgbClr val="EC6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157" name="직사각형 156">
            <a:extLst>
              <a:ext uri="{FF2B5EF4-FFF2-40B4-BE49-F238E27FC236}">
                <a16:creationId xmlns:a16="http://schemas.microsoft.com/office/drawing/2014/main" id="{224F247F-0764-42DF-93A4-7FDF9D012778}"/>
              </a:ext>
            </a:extLst>
          </p:cNvPr>
          <p:cNvSpPr/>
          <p:nvPr/>
        </p:nvSpPr>
        <p:spPr>
          <a:xfrm>
            <a:off x="2753250" y="507130"/>
            <a:ext cx="903600" cy="253916"/>
          </a:xfrm>
          <a:prstGeom prst="rect">
            <a:avLst/>
          </a:prstGeom>
          <a:solidFill>
            <a:srgbClr val="F98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cxnSp>
        <p:nvCxnSpPr>
          <p:cNvPr id="164" name="직선 연결선 163">
            <a:extLst>
              <a:ext uri="{FF2B5EF4-FFF2-40B4-BE49-F238E27FC236}">
                <a16:creationId xmlns:a16="http://schemas.microsoft.com/office/drawing/2014/main" id="{52E22C98-388D-489C-8FB6-EB85E2AD03AD}"/>
              </a:ext>
            </a:extLst>
          </p:cNvPr>
          <p:cNvCxnSpPr>
            <a:cxnSpLocks/>
          </p:cNvCxnSpPr>
          <p:nvPr/>
        </p:nvCxnSpPr>
        <p:spPr>
          <a:xfrm flipV="1">
            <a:off x="1854200" y="506288"/>
            <a:ext cx="0" cy="255600"/>
          </a:xfrm>
          <a:prstGeom prst="line">
            <a:avLst/>
          </a:prstGeom>
          <a:ln w="19050">
            <a:solidFill>
              <a:srgbClr val="F2ECFA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92DC58E-8C8F-44B6-BABD-96C8E8A0A96D}"/>
              </a:ext>
            </a:extLst>
          </p:cNvPr>
          <p:cNvSpPr txBox="1"/>
          <p:nvPr/>
        </p:nvSpPr>
        <p:spPr>
          <a:xfrm>
            <a:off x="54200" y="503284"/>
            <a:ext cx="537327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100" b="1" dirty="0">
                <a:cs typeface="Arial" panose="020B0604020202020204" pitchFamily="34" charset="0"/>
              </a:rPr>
              <a:t>66.9%</a:t>
            </a:r>
            <a:endParaRPr lang="ko-KR" altLang="en-US" sz="1100" b="1" dirty="0"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CBE9FD-66BA-44AA-8DDA-EB99DC4C0B35}"/>
              </a:ext>
            </a:extLst>
          </p:cNvPr>
          <p:cNvSpPr txBox="1"/>
          <p:nvPr/>
        </p:nvSpPr>
        <p:spPr>
          <a:xfrm>
            <a:off x="3119522" y="503284"/>
            <a:ext cx="537328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altLang="ko-KR" sz="1050" dirty="0">
                <a:cs typeface="Arial" panose="020B0604020202020204" pitchFamily="34" charset="0"/>
              </a:rPr>
              <a:t>25.1%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42" name="직사각형 141">
            <a:extLst>
              <a:ext uri="{FF2B5EF4-FFF2-40B4-BE49-F238E27FC236}">
                <a16:creationId xmlns:a16="http://schemas.microsoft.com/office/drawing/2014/main" id="{D360D077-848F-49EB-B35E-3382BD81459D}"/>
              </a:ext>
            </a:extLst>
          </p:cNvPr>
          <p:cNvSpPr/>
          <p:nvPr/>
        </p:nvSpPr>
        <p:spPr>
          <a:xfrm>
            <a:off x="54200" y="999994"/>
            <a:ext cx="3600000" cy="253916"/>
          </a:xfrm>
          <a:prstGeom prst="rect">
            <a:avLst/>
          </a:prstGeom>
          <a:solidFill>
            <a:srgbClr val="F2E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572AAD43-0B31-4548-A5E8-3504664934B4}"/>
              </a:ext>
            </a:extLst>
          </p:cNvPr>
          <p:cNvSpPr txBox="1"/>
          <p:nvPr/>
        </p:nvSpPr>
        <p:spPr>
          <a:xfrm>
            <a:off x="1352082" y="1193372"/>
            <a:ext cx="13360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cs typeface="Arial" panose="020B0604020202020204" pitchFamily="34" charset="0"/>
              </a:rPr>
              <a:t>Ours vs. Wan 2.2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54" name="직사각형 153">
            <a:extLst>
              <a:ext uri="{FF2B5EF4-FFF2-40B4-BE49-F238E27FC236}">
                <a16:creationId xmlns:a16="http://schemas.microsoft.com/office/drawing/2014/main" id="{1806E6CA-DD55-419F-BBFB-74BC228A30CD}"/>
              </a:ext>
            </a:extLst>
          </p:cNvPr>
          <p:cNvSpPr/>
          <p:nvPr/>
        </p:nvSpPr>
        <p:spPr>
          <a:xfrm>
            <a:off x="54200" y="999994"/>
            <a:ext cx="2754000" cy="253916"/>
          </a:xfrm>
          <a:prstGeom prst="rect">
            <a:avLst/>
          </a:prstGeom>
          <a:solidFill>
            <a:srgbClr val="EC6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55" name="직사각형 154">
            <a:extLst>
              <a:ext uri="{FF2B5EF4-FFF2-40B4-BE49-F238E27FC236}">
                <a16:creationId xmlns:a16="http://schemas.microsoft.com/office/drawing/2014/main" id="{C6FF5F1A-729E-4E83-876B-9D965332A13F}"/>
              </a:ext>
            </a:extLst>
          </p:cNvPr>
          <p:cNvSpPr/>
          <p:nvPr/>
        </p:nvSpPr>
        <p:spPr>
          <a:xfrm>
            <a:off x="2969250" y="999994"/>
            <a:ext cx="687600" cy="253916"/>
          </a:xfrm>
          <a:prstGeom prst="rect">
            <a:avLst/>
          </a:prstGeom>
          <a:solidFill>
            <a:srgbClr val="B44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cxnSp>
        <p:nvCxnSpPr>
          <p:cNvPr id="165" name="직선 연결선 164">
            <a:extLst>
              <a:ext uri="{FF2B5EF4-FFF2-40B4-BE49-F238E27FC236}">
                <a16:creationId xmlns:a16="http://schemas.microsoft.com/office/drawing/2014/main" id="{BC28373C-877F-4483-82FD-47798A23009A}"/>
              </a:ext>
            </a:extLst>
          </p:cNvPr>
          <p:cNvCxnSpPr>
            <a:cxnSpLocks/>
          </p:cNvCxnSpPr>
          <p:nvPr/>
        </p:nvCxnSpPr>
        <p:spPr>
          <a:xfrm flipV="1">
            <a:off x="1854200" y="999152"/>
            <a:ext cx="0" cy="255600"/>
          </a:xfrm>
          <a:prstGeom prst="line">
            <a:avLst/>
          </a:prstGeom>
          <a:ln w="19050">
            <a:solidFill>
              <a:srgbClr val="F2ECFA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C65A992-A7D5-40AA-B219-D3B45A0BCF35}"/>
              </a:ext>
            </a:extLst>
          </p:cNvPr>
          <p:cNvSpPr txBox="1"/>
          <p:nvPr/>
        </p:nvSpPr>
        <p:spPr>
          <a:xfrm>
            <a:off x="54200" y="996148"/>
            <a:ext cx="542136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100" b="1" dirty="0">
                <a:cs typeface="Arial" panose="020B0604020202020204" pitchFamily="34" charset="0"/>
              </a:rPr>
              <a:t>76.5%</a:t>
            </a:r>
            <a:endParaRPr lang="ko-KR" altLang="en-US" sz="1100" b="1" dirty="0"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A20A2A-6100-4969-865A-02E13294DA70}"/>
              </a:ext>
            </a:extLst>
          </p:cNvPr>
          <p:cNvSpPr txBox="1"/>
          <p:nvPr/>
        </p:nvSpPr>
        <p:spPr>
          <a:xfrm>
            <a:off x="3119522" y="996148"/>
            <a:ext cx="537328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altLang="ko-KR" sz="1050" dirty="0">
                <a:cs typeface="Arial" panose="020B0604020202020204" pitchFamily="34" charset="0"/>
              </a:rPr>
              <a:t>19.1%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44" name="직사각형 143">
            <a:extLst>
              <a:ext uri="{FF2B5EF4-FFF2-40B4-BE49-F238E27FC236}">
                <a16:creationId xmlns:a16="http://schemas.microsoft.com/office/drawing/2014/main" id="{E97D09C6-9D15-4E19-AEDE-9FD8C63A8D3A}"/>
              </a:ext>
            </a:extLst>
          </p:cNvPr>
          <p:cNvSpPr/>
          <p:nvPr/>
        </p:nvSpPr>
        <p:spPr>
          <a:xfrm>
            <a:off x="54203" y="1491464"/>
            <a:ext cx="3600000" cy="253916"/>
          </a:xfrm>
          <a:prstGeom prst="rect">
            <a:avLst/>
          </a:prstGeom>
          <a:solidFill>
            <a:srgbClr val="F2E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454E252-28FD-485B-8219-31084FB8237D}"/>
              </a:ext>
            </a:extLst>
          </p:cNvPr>
          <p:cNvSpPr txBox="1"/>
          <p:nvPr/>
        </p:nvSpPr>
        <p:spPr>
          <a:xfrm>
            <a:off x="1352085" y="1686917"/>
            <a:ext cx="13360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cs typeface="Arial" panose="020B0604020202020204" pitchFamily="34" charset="0"/>
              </a:rPr>
              <a:t>Ours vs. Sora 2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  <p:sp>
        <p:nvSpPr>
          <p:cNvPr id="160" name="직사각형 159">
            <a:extLst>
              <a:ext uri="{FF2B5EF4-FFF2-40B4-BE49-F238E27FC236}">
                <a16:creationId xmlns:a16="http://schemas.microsoft.com/office/drawing/2014/main" id="{89E65948-7048-4169-97E2-13DB635BA2E2}"/>
              </a:ext>
            </a:extLst>
          </p:cNvPr>
          <p:cNvSpPr/>
          <p:nvPr/>
        </p:nvSpPr>
        <p:spPr>
          <a:xfrm>
            <a:off x="54202" y="1491464"/>
            <a:ext cx="2278362" cy="253916"/>
          </a:xfrm>
          <a:prstGeom prst="rect">
            <a:avLst/>
          </a:prstGeom>
          <a:solidFill>
            <a:srgbClr val="EC6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63" name="직사각형 162">
            <a:extLst>
              <a:ext uri="{FF2B5EF4-FFF2-40B4-BE49-F238E27FC236}">
                <a16:creationId xmlns:a16="http://schemas.microsoft.com/office/drawing/2014/main" id="{79AD6728-7C9C-47AC-ACF7-528C0440F8FF}"/>
              </a:ext>
            </a:extLst>
          </p:cNvPr>
          <p:cNvSpPr/>
          <p:nvPr/>
        </p:nvSpPr>
        <p:spPr>
          <a:xfrm>
            <a:off x="2521520" y="1491464"/>
            <a:ext cx="1135333" cy="253916"/>
          </a:xfrm>
          <a:prstGeom prst="rect">
            <a:avLst/>
          </a:prstGeom>
          <a:solidFill>
            <a:srgbClr val="8B4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cxnSp>
        <p:nvCxnSpPr>
          <p:cNvPr id="166" name="직선 연결선 165">
            <a:extLst>
              <a:ext uri="{FF2B5EF4-FFF2-40B4-BE49-F238E27FC236}">
                <a16:creationId xmlns:a16="http://schemas.microsoft.com/office/drawing/2014/main" id="{70221D3F-CDFC-490C-9138-3300EEFF7BCB}"/>
              </a:ext>
            </a:extLst>
          </p:cNvPr>
          <p:cNvCxnSpPr>
            <a:cxnSpLocks/>
          </p:cNvCxnSpPr>
          <p:nvPr/>
        </p:nvCxnSpPr>
        <p:spPr>
          <a:xfrm flipV="1">
            <a:off x="1854203" y="1490622"/>
            <a:ext cx="0" cy="255600"/>
          </a:xfrm>
          <a:prstGeom prst="line">
            <a:avLst/>
          </a:prstGeom>
          <a:ln w="19050">
            <a:solidFill>
              <a:srgbClr val="F2ECFA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5B19382-388C-4CC1-9828-9BFE0ED25E32}"/>
              </a:ext>
            </a:extLst>
          </p:cNvPr>
          <p:cNvSpPr txBox="1"/>
          <p:nvPr/>
        </p:nvSpPr>
        <p:spPr>
          <a:xfrm>
            <a:off x="54203" y="1487618"/>
            <a:ext cx="542136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100" b="1" dirty="0">
                <a:cs typeface="Arial" panose="020B0604020202020204" pitchFamily="34" charset="0"/>
              </a:rPr>
              <a:t>63.3%</a:t>
            </a:r>
            <a:endParaRPr lang="ko-KR" altLang="en-US" sz="1100" b="1" dirty="0"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52D960-092F-430D-87C5-45BAEFFE3550}"/>
              </a:ext>
            </a:extLst>
          </p:cNvPr>
          <p:cNvSpPr txBox="1"/>
          <p:nvPr/>
        </p:nvSpPr>
        <p:spPr>
          <a:xfrm>
            <a:off x="3119525" y="1487618"/>
            <a:ext cx="537328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altLang="ko-KR" sz="1050" dirty="0">
                <a:cs typeface="Arial" panose="020B0604020202020204" pitchFamily="34" charset="0"/>
              </a:rPr>
              <a:t>31.5%</a:t>
            </a:r>
            <a:endParaRPr lang="ko-KR" altLang="en-US" sz="105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1192</TotalTime>
  <Words>43</Words>
  <Application>Microsoft Office PowerPoint</Application>
  <PresentationFormat>사용자 지정</PresentationFormat>
  <Paragraphs>14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386</cp:revision>
  <dcterms:created xsi:type="dcterms:W3CDTF">2025-10-30T08:37:40Z</dcterms:created>
  <dcterms:modified xsi:type="dcterms:W3CDTF">2025-11-14T10:26:11Z</dcterms:modified>
</cp:coreProperties>
</file>