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"/>
  </p:notesMasterIdLst>
  <p:sldIdLst>
    <p:sldId id="260" r:id="rId2"/>
  </p:sldIdLst>
  <p:sldSz cx="4068763" cy="3419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8FB"/>
    <a:srgbClr val="FFAD6D"/>
    <a:srgbClr val="F98B73"/>
    <a:srgbClr val="B44FA5"/>
    <a:srgbClr val="F2ECFA"/>
    <a:srgbClr val="EC6A80"/>
    <a:srgbClr val="8B4BA0"/>
    <a:srgbClr val="FFEEE5"/>
    <a:srgbClr val="FFF8F2"/>
    <a:srgbClr val="4B2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6" autoAdjust="0"/>
    <p:restoredTop sz="96098" autoAdjust="0"/>
  </p:normalViewPr>
  <p:slideViewPr>
    <p:cSldViewPr snapToGrid="0">
      <p:cViewPr>
        <p:scale>
          <a:sx n="125" d="100"/>
          <a:sy n="125" d="100"/>
        </p:scale>
        <p:origin x="2444" y="10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593850" y="1143000"/>
            <a:ext cx="3670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593850" y="1143000"/>
            <a:ext cx="36703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157" y="559623"/>
            <a:ext cx="3458449" cy="1190484"/>
          </a:xfrm>
        </p:spPr>
        <p:txBody>
          <a:bodyPr anchor="b"/>
          <a:lstStyle>
            <a:lvl1pPr algn="ctr">
              <a:defRPr sz="267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8596" y="1796016"/>
            <a:ext cx="3051572" cy="825581"/>
          </a:xfrm>
        </p:spPr>
        <p:txBody>
          <a:bodyPr/>
          <a:lstStyle>
            <a:lvl1pPr marL="0" indent="0" algn="ctr">
              <a:buNone/>
              <a:defRPr sz="1068"/>
            </a:lvl1pPr>
            <a:lvl2pPr marL="203454" indent="0" algn="ctr">
              <a:buNone/>
              <a:defRPr sz="890"/>
            </a:lvl2pPr>
            <a:lvl3pPr marL="406908" indent="0" algn="ctr">
              <a:buNone/>
              <a:defRPr sz="801"/>
            </a:lvl3pPr>
            <a:lvl4pPr marL="610362" indent="0" algn="ctr">
              <a:buNone/>
              <a:defRPr sz="712"/>
            </a:lvl4pPr>
            <a:lvl5pPr marL="813816" indent="0" algn="ctr">
              <a:buNone/>
              <a:defRPr sz="712"/>
            </a:lvl5pPr>
            <a:lvl6pPr marL="1017270" indent="0" algn="ctr">
              <a:buNone/>
              <a:defRPr sz="712"/>
            </a:lvl6pPr>
            <a:lvl7pPr marL="1220724" indent="0" algn="ctr">
              <a:buNone/>
              <a:defRPr sz="712"/>
            </a:lvl7pPr>
            <a:lvl8pPr marL="1424178" indent="0" algn="ctr">
              <a:buNone/>
              <a:defRPr sz="712"/>
            </a:lvl8pPr>
            <a:lvl9pPr marL="1627632" indent="0" algn="ctr">
              <a:buNone/>
              <a:defRPr sz="712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5584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94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911709" y="182055"/>
            <a:ext cx="877327" cy="289784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727" y="182055"/>
            <a:ext cx="2581122" cy="289784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45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57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609" y="852495"/>
            <a:ext cx="3509308" cy="1422406"/>
          </a:xfrm>
        </p:spPr>
        <p:txBody>
          <a:bodyPr anchor="b"/>
          <a:lstStyle>
            <a:lvl1pPr>
              <a:defRPr sz="267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609" y="2288358"/>
            <a:ext cx="3509308" cy="748010"/>
          </a:xfrm>
        </p:spPr>
        <p:txBody>
          <a:bodyPr/>
          <a:lstStyle>
            <a:lvl1pPr marL="0" indent="0">
              <a:buNone/>
              <a:defRPr sz="1068">
                <a:solidFill>
                  <a:schemeClr val="tx1"/>
                </a:solidFill>
              </a:defRPr>
            </a:lvl1pPr>
            <a:lvl2pPr marL="203454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2pPr>
            <a:lvl3pPr marL="406908" indent="0">
              <a:buNone/>
              <a:defRPr sz="801">
                <a:solidFill>
                  <a:schemeClr val="tx1">
                    <a:tint val="75000"/>
                  </a:schemeClr>
                </a:solidFill>
              </a:defRPr>
            </a:lvl3pPr>
            <a:lvl4pPr marL="610362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4pPr>
            <a:lvl5pPr marL="813816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5pPr>
            <a:lvl6pPr marL="1017270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6pPr>
            <a:lvl7pPr marL="1220724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7pPr>
            <a:lvl8pPr marL="1424178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8pPr>
            <a:lvl9pPr marL="1627632" indent="0">
              <a:buNone/>
              <a:defRPr sz="7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11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728" y="910277"/>
            <a:ext cx="1729224" cy="21696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9811" y="910277"/>
            <a:ext cx="1729224" cy="21696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164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57" y="182056"/>
            <a:ext cx="3509308" cy="66094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258" y="838246"/>
            <a:ext cx="1721277" cy="410812"/>
          </a:xfrm>
        </p:spPr>
        <p:txBody>
          <a:bodyPr anchor="b"/>
          <a:lstStyle>
            <a:lvl1pPr marL="0" indent="0">
              <a:buNone/>
              <a:defRPr sz="1068" b="1"/>
            </a:lvl1pPr>
            <a:lvl2pPr marL="203454" indent="0">
              <a:buNone/>
              <a:defRPr sz="890" b="1"/>
            </a:lvl2pPr>
            <a:lvl3pPr marL="406908" indent="0">
              <a:buNone/>
              <a:defRPr sz="801" b="1"/>
            </a:lvl3pPr>
            <a:lvl4pPr marL="610362" indent="0">
              <a:buNone/>
              <a:defRPr sz="712" b="1"/>
            </a:lvl4pPr>
            <a:lvl5pPr marL="813816" indent="0">
              <a:buNone/>
              <a:defRPr sz="712" b="1"/>
            </a:lvl5pPr>
            <a:lvl6pPr marL="1017270" indent="0">
              <a:buNone/>
              <a:defRPr sz="712" b="1"/>
            </a:lvl6pPr>
            <a:lvl7pPr marL="1220724" indent="0">
              <a:buNone/>
              <a:defRPr sz="712" b="1"/>
            </a:lvl7pPr>
            <a:lvl8pPr marL="1424178" indent="0">
              <a:buNone/>
              <a:defRPr sz="712" b="1"/>
            </a:lvl8pPr>
            <a:lvl9pPr marL="1627632" indent="0">
              <a:buNone/>
              <a:defRPr sz="712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0258" y="1249058"/>
            <a:ext cx="1721277" cy="183717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59812" y="838246"/>
            <a:ext cx="1729754" cy="410812"/>
          </a:xfrm>
        </p:spPr>
        <p:txBody>
          <a:bodyPr anchor="b"/>
          <a:lstStyle>
            <a:lvl1pPr marL="0" indent="0">
              <a:buNone/>
              <a:defRPr sz="1068" b="1"/>
            </a:lvl1pPr>
            <a:lvl2pPr marL="203454" indent="0">
              <a:buNone/>
              <a:defRPr sz="890" b="1"/>
            </a:lvl2pPr>
            <a:lvl3pPr marL="406908" indent="0">
              <a:buNone/>
              <a:defRPr sz="801" b="1"/>
            </a:lvl3pPr>
            <a:lvl4pPr marL="610362" indent="0">
              <a:buNone/>
              <a:defRPr sz="712" b="1"/>
            </a:lvl4pPr>
            <a:lvl5pPr marL="813816" indent="0">
              <a:buNone/>
              <a:defRPr sz="712" b="1"/>
            </a:lvl5pPr>
            <a:lvl6pPr marL="1017270" indent="0">
              <a:buNone/>
              <a:defRPr sz="712" b="1"/>
            </a:lvl6pPr>
            <a:lvl7pPr marL="1220724" indent="0">
              <a:buNone/>
              <a:defRPr sz="712" b="1"/>
            </a:lvl7pPr>
            <a:lvl8pPr marL="1424178" indent="0">
              <a:buNone/>
              <a:defRPr sz="712" b="1"/>
            </a:lvl8pPr>
            <a:lvl9pPr marL="1627632" indent="0">
              <a:buNone/>
              <a:defRPr sz="712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59812" y="1249058"/>
            <a:ext cx="1729754" cy="183717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21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299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51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57" y="227965"/>
            <a:ext cx="1312282" cy="797878"/>
          </a:xfrm>
        </p:spPr>
        <p:txBody>
          <a:bodyPr anchor="b"/>
          <a:lstStyle>
            <a:lvl1pPr>
              <a:defRPr sz="142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9754" y="492342"/>
            <a:ext cx="2059811" cy="2430044"/>
          </a:xfrm>
        </p:spPr>
        <p:txBody>
          <a:bodyPr/>
          <a:lstStyle>
            <a:lvl1pPr>
              <a:defRPr sz="1424"/>
            </a:lvl1pPr>
            <a:lvl2pPr>
              <a:defRPr sz="1246"/>
            </a:lvl2pPr>
            <a:lvl3pPr>
              <a:defRPr sz="1068"/>
            </a:lvl3pPr>
            <a:lvl4pPr>
              <a:defRPr sz="890"/>
            </a:lvl4pPr>
            <a:lvl5pPr>
              <a:defRPr sz="890"/>
            </a:lvl5pPr>
            <a:lvl6pPr>
              <a:defRPr sz="890"/>
            </a:lvl6pPr>
            <a:lvl7pPr>
              <a:defRPr sz="890"/>
            </a:lvl7pPr>
            <a:lvl8pPr>
              <a:defRPr sz="890"/>
            </a:lvl8pPr>
            <a:lvl9pPr>
              <a:defRPr sz="89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0257" y="1025843"/>
            <a:ext cx="1312282" cy="1900500"/>
          </a:xfrm>
        </p:spPr>
        <p:txBody>
          <a:bodyPr/>
          <a:lstStyle>
            <a:lvl1pPr marL="0" indent="0">
              <a:buNone/>
              <a:defRPr sz="712"/>
            </a:lvl1pPr>
            <a:lvl2pPr marL="203454" indent="0">
              <a:buNone/>
              <a:defRPr sz="623"/>
            </a:lvl2pPr>
            <a:lvl3pPr marL="406908" indent="0">
              <a:buNone/>
              <a:defRPr sz="534"/>
            </a:lvl3pPr>
            <a:lvl4pPr marL="610362" indent="0">
              <a:buNone/>
              <a:defRPr sz="445"/>
            </a:lvl4pPr>
            <a:lvl5pPr marL="813816" indent="0">
              <a:buNone/>
              <a:defRPr sz="445"/>
            </a:lvl5pPr>
            <a:lvl6pPr marL="1017270" indent="0">
              <a:buNone/>
              <a:defRPr sz="445"/>
            </a:lvl6pPr>
            <a:lvl7pPr marL="1220724" indent="0">
              <a:buNone/>
              <a:defRPr sz="445"/>
            </a:lvl7pPr>
            <a:lvl8pPr marL="1424178" indent="0">
              <a:buNone/>
              <a:defRPr sz="445"/>
            </a:lvl8pPr>
            <a:lvl9pPr marL="1627632" indent="0">
              <a:buNone/>
              <a:defRPr sz="44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614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57" y="227965"/>
            <a:ext cx="1312282" cy="797878"/>
          </a:xfrm>
        </p:spPr>
        <p:txBody>
          <a:bodyPr anchor="b"/>
          <a:lstStyle>
            <a:lvl1pPr>
              <a:defRPr sz="142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29754" y="492342"/>
            <a:ext cx="2059811" cy="2430044"/>
          </a:xfrm>
        </p:spPr>
        <p:txBody>
          <a:bodyPr anchor="t"/>
          <a:lstStyle>
            <a:lvl1pPr marL="0" indent="0">
              <a:buNone/>
              <a:defRPr sz="1424"/>
            </a:lvl1pPr>
            <a:lvl2pPr marL="203454" indent="0">
              <a:buNone/>
              <a:defRPr sz="1246"/>
            </a:lvl2pPr>
            <a:lvl3pPr marL="406908" indent="0">
              <a:buNone/>
              <a:defRPr sz="1068"/>
            </a:lvl3pPr>
            <a:lvl4pPr marL="610362" indent="0">
              <a:buNone/>
              <a:defRPr sz="890"/>
            </a:lvl4pPr>
            <a:lvl5pPr marL="813816" indent="0">
              <a:buNone/>
              <a:defRPr sz="890"/>
            </a:lvl5pPr>
            <a:lvl6pPr marL="1017270" indent="0">
              <a:buNone/>
              <a:defRPr sz="890"/>
            </a:lvl6pPr>
            <a:lvl7pPr marL="1220724" indent="0">
              <a:buNone/>
              <a:defRPr sz="890"/>
            </a:lvl7pPr>
            <a:lvl8pPr marL="1424178" indent="0">
              <a:buNone/>
              <a:defRPr sz="890"/>
            </a:lvl8pPr>
            <a:lvl9pPr marL="1627632" indent="0">
              <a:buNone/>
              <a:defRPr sz="89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0257" y="1025843"/>
            <a:ext cx="1312282" cy="1900500"/>
          </a:xfrm>
        </p:spPr>
        <p:txBody>
          <a:bodyPr/>
          <a:lstStyle>
            <a:lvl1pPr marL="0" indent="0">
              <a:buNone/>
              <a:defRPr sz="712"/>
            </a:lvl1pPr>
            <a:lvl2pPr marL="203454" indent="0">
              <a:buNone/>
              <a:defRPr sz="623"/>
            </a:lvl2pPr>
            <a:lvl3pPr marL="406908" indent="0">
              <a:buNone/>
              <a:defRPr sz="534"/>
            </a:lvl3pPr>
            <a:lvl4pPr marL="610362" indent="0">
              <a:buNone/>
              <a:defRPr sz="445"/>
            </a:lvl4pPr>
            <a:lvl5pPr marL="813816" indent="0">
              <a:buNone/>
              <a:defRPr sz="445"/>
            </a:lvl5pPr>
            <a:lvl6pPr marL="1017270" indent="0">
              <a:buNone/>
              <a:defRPr sz="445"/>
            </a:lvl6pPr>
            <a:lvl7pPr marL="1220724" indent="0">
              <a:buNone/>
              <a:defRPr sz="445"/>
            </a:lvl7pPr>
            <a:lvl8pPr marL="1424178" indent="0">
              <a:buNone/>
              <a:defRPr sz="445"/>
            </a:lvl8pPr>
            <a:lvl9pPr marL="1627632" indent="0">
              <a:buNone/>
              <a:defRPr sz="44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034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9728" y="182056"/>
            <a:ext cx="3509308" cy="660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728" y="910277"/>
            <a:ext cx="3509308" cy="2169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9727" y="3169348"/>
            <a:ext cx="915472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7778" y="3169348"/>
            <a:ext cx="1373208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73564" y="3169348"/>
            <a:ext cx="915472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94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406908" rtl="0" eaLnBrk="1" latinLnBrk="1" hangingPunct="1">
        <a:lnSpc>
          <a:spcPct val="90000"/>
        </a:lnSpc>
        <a:spcBef>
          <a:spcPct val="0"/>
        </a:spcBef>
        <a:buNone/>
        <a:defRPr sz="19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1727" indent="-101727" algn="l" defTabSz="406908" rtl="0" eaLnBrk="1" latinLnBrk="1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05181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1068" kern="1200">
          <a:solidFill>
            <a:schemeClr val="tx1"/>
          </a:solidFill>
          <a:latin typeface="+mn-lt"/>
          <a:ea typeface="+mn-ea"/>
          <a:cs typeface="+mn-cs"/>
        </a:defRPr>
      </a:lvl2pPr>
      <a:lvl3pPr marL="508635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90" kern="1200">
          <a:solidFill>
            <a:schemeClr val="tx1"/>
          </a:solidFill>
          <a:latin typeface="+mn-lt"/>
          <a:ea typeface="+mn-ea"/>
          <a:cs typeface="+mn-cs"/>
        </a:defRPr>
      </a:lvl3pPr>
      <a:lvl4pPr marL="712089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4pPr>
      <a:lvl5pPr marL="915543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5pPr>
      <a:lvl6pPr marL="1118997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6pPr>
      <a:lvl7pPr marL="1322451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7pPr>
      <a:lvl8pPr marL="1525905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8pPr>
      <a:lvl9pPr marL="1729359" indent="-101727" algn="l" defTabSz="406908" rtl="0" eaLnBrk="1" latinLnBrk="1" hangingPunct="1">
        <a:lnSpc>
          <a:spcPct val="90000"/>
        </a:lnSpc>
        <a:spcBef>
          <a:spcPts val="223"/>
        </a:spcBef>
        <a:buFont typeface="Arial" panose="020B0604020202020204" pitchFamily="34" charset="0"/>
        <a:buChar char="•"/>
        <a:defRPr sz="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1pPr>
      <a:lvl2pPr marL="203454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2pPr>
      <a:lvl3pPr marL="406908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3pPr>
      <a:lvl4pPr marL="610362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4pPr>
      <a:lvl5pPr marL="813816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5pPr>
      <a:lvl6pPr marL="1017270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6pPr>
      <a:lvl7pPr marL="1220724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7pPr>
      <a:lvl8pPr marL="1424178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8pPr>
      <a:lvl9pPr marL="1627632" algn="l" defTabSz="406908" rtl="0" eaLnBrk="1" latinLnBrk="1" hangingPunct="1">
        <a:defRPr sz="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사각형: 둥근 모서리 147">
            <a:extLst>
              <a:ext uri="{FF2B5EF4-FFF2-40B4-BE49-F238E27FC236}">
                <a16:creationId xmlns:a16="http://schemas.microsoft.com/office/drawing/2014/main" id="{4CF38E7E-1CD8-447F-9206-2B589AC94452}"/>
              </a:ext>
            </a:extLst>
          </p:cNvPr>
          <p:cNvSpPr/>
          <p:nvPr/>
        </p:nvSpPr>
        <p:spPr>
          <a:xfrm>
            <a:off x="1" y="7597"/>
            <a:ext cx="4068762" cy="3403430"/>
          </a:xfrm>
          <a:prstGeom prst="roundRect">
            <a:avLst>
              <a:gd name="adj" fmla="val 1208"/>
            </a:avLst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131" name="그룹 130">
            <a:extLst>
              <a:ext uri="{FF2B5EF4-FFF2-40B4-BE49-F238E27FC236}">
                <a16:creationId xmlns:a16="http://schemas.microsoft.com/office/drawing/2014/main" id="{192CC94D-4BF8-49B3-8934-C23C1E4F04DA}"/>
              </a:ext>
            </a:extLst>
          </p:cNvPr>
          <p:cNvGrpSpPr/>
          <p:nvPr/>
        </p:nvGrpSpPr>
        <p:grpSpPr>
          <a:xfrm>
            <a:off x="1618584" y="1253761"/>
            <a:ext cx="811934" cy="734251"/>
            <a:chOff x="3170573" y="702346"/>
            <a:chExt cx="819043" cy="740680"/>
          </a:xfrm>
        </p:grpSpPr>
        <p:sp>
          <p:nvSpPr>
            <p:cNvPr id="132" name="자유형: 도형 131">
              <a:extLst>
                <a:ext uri="{FF2B5EF4-FFF2-40B4-BE49-F238E27FC236}">
                  <a16:creationId xmlns:a16="http://schemas.microsoft.com/office/drawing/2014/main" id="{1E7EE3DC-3032-404A-AEF6-0AE90851ED1E}"/>
                </a:ext>
              </a:extLst>
            </p:cNvPr>
            <p:cNvSpPr/>
            <p:nvPr/>
          </p:nvSpPr>
          <p:spPr>
            <a:xfrm>
              <a:off x="3170573" y="702346"/>
              <a:ext cx="819043" cy="740680"/>
            </a:xfrm>
            <a:custGeom>
              <a:avLst/>
              <a:gdLst>
                <a:gd name="connsiteX0" fmla="*/ 408956 w 819043"/>
                <a:gd name="connsiteY0" fmla="*/ 0 h 740680"/>
                <a:gd name="connsiteX1" fmla="*/ 5358 w 819043"/>
                <a:gd name="connsiteY1" fmla="*/ 488579 h 740680"/>
                <a:gd name="connsiteX2" fmla="*/ 0 w 819043"/>
                <a:gd name="connsiteY2" fmla="*/ 495056 h 740680"/>
                <a:gd name="connsiteX3" fmla="*/ 231172 w 819043"/>
                <a:gd name="connsiteY3" fmla="*/ 740680 h 740680"/>
                <a:gd name="connsiteX4" fmla="*/ 819043 w 819043"/>
                <a:gd name="connsiteY4" fmla="*/ 640314 h 740680"/>
                <a:gd name="connsiteX5" fmla="*/ 412099 w 819043"/>
                <a:gd name="connsiteY5" fmla="*/ 40232 h 740680"/>
                <a:gd name="connsiteX6" fmla="*/ 787414 w 819043"/>
                <a:gd name="connsiteY6" fmla="*/ 626250 h 740680"/>
                <a:gd name="connsiteX7" fmla="*/ 787384 w 819043"/>
                <a:gd name="connsiteY7" fmla="*/ 626381 h 740680"/>
                <a:gd name="connsiteX8" fmla="*/ 787350 w 819043"/>
                <a:gd name="connsiteY8" fmla="*/ 626394 h 740680"/>
                <a:gd name="connsiteX9" fmla="*/ 247419 w 819043"/>
                <a:gd name="connsiteY9" fmla="*/ 718577 h 740680"/>
                <a:gd name="connsiteX10" fmla="*/ 247309 w 819043"/>
                <a:gd name="connsiteY10" fmla="*/ 718499 h 740680"/>
                <a:gd name="connsiteX11" fmla="*/ 247310 w 819043"/>
                <a:gd name="connsiteY11" fmla="*/ 718461 h 740680"/>
                <a:gd name="connsiteX12" fmla="*/ 411925 w 819043"/>
                <a:gd name="connsiteY12" fmla="*/ 40260 h 740680"/>
                <a:gd name="connsiteX13" fmla="*/ 412097 w 819043"/>
                <a:gd name="connsiteY13" fmla="*/ 40232 h 740680"/>
                <a:gd name="connsiteX14" fmla="*/ 388864 w 819043"/>
                <a:gd name="connsiteY14" fmla="*/ 54519 h 740680"/>
                <a:gd name="connsiteX15" fmla="*/ 292757 w 819043"/>
                <a:gd name="connsiteY15" fmla="*/ 450465 h 740680"/>
                <a:gd name="connsiteX16" fmla="*/ 265039 w 819043"/>
                <a:gd name="connsiteY16" fmla="*/ 454162 h 740680"/>
                <a:gd name="connsiteX17" fmla="*/ 267550 w 819043"/>
                <a:gd name="connsiteY17" fmla="*/ 473045 h 740680"/>
                <a:gd name="connsiteX18" fmla="*/ 287933 w 819043"/>
                <a:gd name="connsiteY18" fmla="*/ 470326 h 740680"/>
                <a:gd name="connsiteX19" fmla="*/ 229533 w 819043"/>
                <a:gd name="connsiteY19" fmla="*/ 710928 h 740680"/>
                <a:gd name="connsiteX20" fmla="*/ 229371 w 819043"/>
                <a:gd name="connsiteY20" fmla="*/ 710971 h 740680"/>
                <a:gd name="connsiteX21" fmla="*/ 25447 w 819043"/>
                <a:gd name="connsiteY21" fmla="*/ 494296 h 740680"/>
                <a:gd name="connsiteX22" fmla="*/ 25442 w 819043"/>
                <a:gd name="connsiteY22" fmla="*/ 494169 h 740680"/>
                <a:gd name="connsiteX23" fmla="*/ 388696 w 819043"/>
                <a:gd name="connsiteY23" fmla="*/ 54440 h 740680"/>
                <a:gd name="connsiteX24" fmla="*/ 388862 w 819043"/>
                <a:gd name="connsiteY24" fmla="*/ 54519 h 7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9043" h="740680">
                  <a:moveTo>
                    <a:pt x="408956" y="0"/>
                  </a:moveTo>
                  <a:lnTo>
                    <a:pt x="5358" y="488579"/>
                  </a:lnTo>
                  <a:lnTo>
                    <a:pt x="0" y="495056"/>
                  </a:lnTo>
                  <a:lnTo>
                    <a:pt x="231172" y="740680"/>
                  </a:lnTo>
                  <a:lnTo>
                    <a:pt x="819043" y="640314"/>
                  </a:lnTo>
                  <a:close/>
                  <a:moveTo>
                    <a:pt x="412099" y="40232"/>
                  </a:moveTo>
                  <a:lnTo>
                    <a:pt x="787414" y="626250"/>
                  </a:lnTo>
                  <a:cubicBezTo>
                    <a:pt x="787442" y="626294"/>
                    <a:pt x="787429" y="626353"/>
                    <a:pt x="787384" y="626381"/>
                  </a:cubicBezTo>
                  <a:cubicBezTo>
                    <a:pt x="787374" y="626388"/>
                    <a:pt x="787362" y="626393"/>
                    <a:pt x="787350" y="626394"/>
                  </a:cubicBezTo>
                  <a:lnTo>
                    <a:pt x="247419" y="718577"/>
                  </a:lnTo>
                  <a:cubicBezTo>
                    <a:pt x="247367" y="718586"/>
                    <a:pt x="247318" y="718552"/>
                    <a:pt x="247309" y="718499"/>
                  </a:cubicBezTo>
                  <a:cubicBezTo>
                    <a:pt x="247306" y="718487"/>
                    <a:pt x="247307" y="718474"/>
                    <a:pt x="247310" y="718461"/>
                  </a:cubicBezTo>
                  <a:lnTo>
                    <a:pt x="411925" y="40260"/>
                  </a:lnTo>
                  <a:cubicBezTo>
                    <a:pt x="411953" y="40141"/>
                    <a:pt x="412032" y="40128"/>
                    <a:pt x="412097" y="40232"/>
                  </a:cubicBezTo>
                  <a:close/>
                  <a:moveTo>
                    <a:pt x="388864" y="54519"/>
                  </a:moveTo>
                  <a:lnTo>
                    <a:pt x="292757" y="450465"/>
                  </a:lnTo>
                  <a:lnTo>
                    <a:pt x="265039" y="454162"/>
                  </a:lnTo>
                  <a:lnTo>
                    <a:pt x="267550" y="473045"/>
                  </a:lnTo>
                  <a:lnTo>
                    <a:pt x="287933" y="470326"/>
                  </a:lnTo>
                  <a:lnTo>
                    <a:pt x="229533" y="710928"/>
                  </a:lnTo>
                  <a:cubicBezTo>
                    <a:pt x="229510" y="711023"/>
                    <a:pt x="229437" y="711041"/>
                    <a:pt x="229371" y="710971"/>
                  </a:cubicBezTo>
                  <a:lnTo>
                    <a:pt x="25447" y="494296"/>
                  </a:lnTo>
                  <a:lnTo>
                    <a:pt x="25442" y="494169"/>
                  </a:lnTo>
                  <a:lnTo>
                    <a:pt x="388696" y="54440"/>
                  </a:lnTo>
                  <a:cubicBezTo>
                    <a:pt x="388841" y="54261"/>
                    <a:pt x="388916" y="54298"/>
                    <a:pt x="388862" y="545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cxnSp>
          <p:nvCxnSpPr>
            <p:cNvPr id="133" name="직선 연결선 132">
              <a:extLst>
                <a:ext uri="{FF2B5EF4-FFF2-40B4-BE49-F238E27FC236}">
                  <a16:creationId xmlns:a16="http://schemas.microsoft.com/office/drawing/2014/main" id="{4CDBF168-38F0-4D31-AF72-27DCFFEB1A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0258" y="875346"/>
              <a:ext cx="77366" cy="329809"/>
            </a:xfrm>
            <a:prstGeom prst="line">
              <a:avLst/>
            </a:prstGeom>
            <a:ln w="57150">
              <a:solidFill>
                <a:srgbClr val="F7F8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D8A71417-67C3-4AE1-AEB1-CA619771D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4" y="2337435"/>
            <a:ext cx="1082040" cy="1082040"/>
          </a:xfrm>
          <a:prstGeom prst="rect">
            <a:avLst/>
          </a:prstGeom>
        </p:spPr>
      </p:pic>
      <p:pic>
        <p:nvPicPr>
          <p:cNvPr id="121" name="그림 120">
            <a:extLst>
              <a:ext uri="{FF2B5EF4-FFF2-40B4-BE49-F238E27FC236}">
                <a16:creationId xmlns:a16="http://schemas.microsoft.com/office/drawing/2014/main" id="{2BF8CC21-6E07-4BC8-9DBC-41C8EDB59D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4" y="2337435"/>
            <a:ext cx="1082040" cy="1082040"/>
          </a:xfrm>
          <a:prstGeom prst="rect">
            <a:avLst/>
          </a:prstGeom>
        </p:spPr>
      </p:pic>
      <p:pic>
        <p:nvPicPr>
          <p:cNvPr id="122" name="그림 121">
            <a:extLst>
              <a:ext uri="{FF2B5EF4-FFF2-40B4-BE49-F238E27FC236}">
                <a16:creationId xmlns:a16="http://schemas.microsoft.com/office/drawing/2014/main" id="{87182118-8A43-4C92-8173-06BC5213C0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4" y="2337435"/>
            <a:ext cx="1082040" cy="1082040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6015D9B5-3EBB-4AF0-A8CB-AF51B1EC6F46}"/>
              </a:ext>
            </a:extLst>
          </p:cNvPr>
          <p:cNvGrpSpPr/>
          <p:nvPr/>
        </p:nvGrpSpPr>
        <p:grpSpPr>
          <a:xfrm>
            <a:off x="34824" y="2363395"/>
            <a:ext cx="1060794" cy="1003293"/>
            <a:chOff x="44653" y="2479790"/>
            <a:chExt cx="1060794" cy="100329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80041F7-1DAE-41A3-8284-12D08164261C}"/>
                </a:ext>
              </a:extLst>
            </p:cNvPr>
            <p:cNvSpPr txBox="1"/>
            <p:nvPr/>
          </p:nvSpPr>
          <p:spPr>
            <a:xfrm>
              <a:off x="44653" y="2479790"/>
              <a:ext cx="57900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cs typeface="Arial" panose="020B0604020202020204" pitchFamily="34" charset="0"/>
                </a:rPr>
                <a:t>Layer 3</a:t>
              </a:r>
              <a:endParaRPr lang="ko-KR" altLang="en-US" sz="1050" dirty="0">
                <a:cs typeface="Arial" panose="020B0604020202020204" pitchFamily="34" charset="0"/>
              </a:endParaRP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00269303-9C76-4D02-B817-B1C15EEC4A0B}"/>
                </a:ext>
              </a:extLst>
            </p:cNvPr>
            <p:cNvSpPr/>
            <p:nvPr/>
          </p:nvSpPr>
          <p:spPr>
            <a:xfrm>
              <a:off x="96379" y="2506623"/>
              <a:ext cx="1009068" cy="976460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b="1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5BB8A77-A441-4EE9-BDA0-E65B6FE3B2BF}"/>
              </a:ext>
            </a:extLst>
          </p:cNvPr>
          <p:cNvGrpSpPr/>
          <p:nvPr/>
        </p:nvGrpSpPr>
        <p:grpSpPr>
          <a:xfrm>
            <a:off x="34658" y="1682340"/>
            <a:ext cx="1097612" cy="679851"/>
            <a:chOff x="44487" y="1816702"/>
            <a:chExt cx="1097612" cy="679851"/>
          </a:xfrm>
        </p:grpSpPr>
        <p:pic>
          <p:nvPicPr>
            <p:cNvPr id="116" name="그림 115">
              <a:extLst>
                <a:ext uri="{FF2B5EF4-FFF2-40B4-BE49-F238E27FC236}">
                  <a16:creationId xmlns:a16="http://schemas.microsoft.com/office/drawing/2014/main" id="{8A1E5473-F49F-40FA-8B2A-3DB8F807A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597"/>
            <a:stretch/>
          </p:blipFill>
          <p:spPr>
            <a:xfrm>
              <a:off x="60059" y="1836497"/>
              <a:ext cx="1082040" cy="577848"/>
            </a:xfrm>
            <a:prstGeom prst="rect">
              <a:avLst/>
            </a:prstGeom>
          </p:spPr>
        </p:pic>
        <p:pic>
          <p:nvPicPr>
            <p:cNvPr id="117" name="그림 116">
              <a:extLst>
                <a:ext uri="{FF2B5EF4-FFF2-40B4-BE49-F238E27FC236}">
                  <a16:creationId xmlns:a16="http://schemas.microsoft.com/office/drawing/2014/main" id="{F4B3DB56-D6CE-44C7-9828-765AFA6F51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597"/>
            <a:stretch/>
          </p:blipFill>
          <p:spPr>
            <a:xfrm>
              <a:off x="60059" y="1836497"/>
              <a:ext cx="1082040" cy="577848"/>
            </a:xfrm>
            <a:prstGeom prst="rect">
              <a:avLst/>
            </a:prstGeom>
          </p:spPr>
        </p:pic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9984066B-BC3E-4907-9F93-0F18BB475C2C}"/>
                </a:ext>
              </a:extLst>
            </p:cNvPr>
            <p:cNvGrpSpPr/>
            <p:nvPr/>
          </p:nvGrpSpPr>
          <p:grpSpPr>
            <a:xfrm>
              <a:off x="44487" y="1816702"/>
              <a:ext cx="1097612" cy="679851"/>
              <a:chOff x="171630" y="2379676"/>
              <a:chExt cx="1097612" cy="679851"/>
            </a:xfrm>
          </p:grpSpPr>
          <p:pic>
            <p:nvPicPr>
              <p:cNvPr id="118" name="그림 117">
                <a:extLst>
                  <a:ext uri="{FF2B5EF4-FFF2-40B4-BE49-F238E27FC236}">
                    <a16:creationId xmlns:a16="http://schemas.microsoft.com/office/drawing/2014/main" id="{787DFECE-DC58-4A52-B2C6-F4478B5A93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860"/>
              <a:stretch/>
            </p:blipFill>
            <p:spPr>
              <a:xfrm>
                <a:off x="187202" y="2413146"/>
                <a:ext cx="1082040" cy="564177"/>
              </a:xfrm>
              <a:prstGeom prst="rect">
                <a:avLst/>
              </a:prstGeom>
            </p:spPr>
          </p:pic>
          <p:grpSp>
            <p:nvGrpSpPr>
              <p:cNvPr id="47" name="그룹 46">
                <a:extLst>
                  <a:ext uri="{FF2B5EF4-FFF2-40B4-BE49-F238E27FC236}">
                    <a16:creationId xmlns:a16="http://schemas.microsoft.com/office/drawing/2014/main" id="{9AC4C126-099E-4EC4-AC91-C49EE21236CF}"/>
                  </a:ext>
                </a:extLst>
              </p:cNvPr>
              <p:cNvGrpSpPr/>
              <p:nvPr/>
            </p:nvGrpSpPr>
            <p:grpSpPr>
              <a:xfrm>
                <a:off x="171630" y="2379676"/>
                <a:ext cx="1061127" cy="679851"/>
                <a:chOff x="171630" y="2379676"/>
                <a:chExt cx="1061127" cy="679851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9AB321F-BA60-4DE8-8FCF-2A366A5E9B68}"/>
                    </a:ext>
                  </a:extLst>
                </p:cNvPr>
                <p:cNvSpPr txBox="1"/>
                <p:nvPr/>
              </p:nvSpPr>
              <p:spPr>
                <a:xfrm>
                  <a:off x="171630" y="2379676"/>
                  <a:ext cx="579005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050" dirty="0">
                      <a:cs typeface="Arial" panose="020B0604020202020204" pitchFamily="34" charset="0"/>
                    </a:rPr>
                    <a:t>Layer 2</a:t>
                  </a:r>
                  <a:endParaRPr lang="ko-KR" altLang="en-US" sz="1050" dirty="0"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직사각형 52">
                  <a:extLst>
                    <a:ext uri="{FF2B5EF4-FFF2-40B4-BE49-F238E27FC236}">
                      <a16:creationId xmlns:a16="http://schemas.microsoft.com/office/drawing/2014/main" id="{AA9F3749-DBEE-4281-A074-ADBF157B43A1}"/>
                    </a:ext>
                  </a:extLst>
                </p:cNvPr>
                <p:cNvSpPr/>
                <p:nvPr/>
              </p:nvSpPr>
              <p:spPr>
                <a:xfrm>
                  <a:off x="223687" y="2400219"/>
                  <a:ext cx="1009070" cy="659308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 dirty="0"/>
                </a:p>
              </p:txBody>
            </p:sp>
          </p:grpSp>
        </p:grpSp>
      </p:grpSp>
      <p:pic>
        <p:nvPicPr>
          <p:cNvPr id="124" name="그림 123">
            <a:extLst>
              <a:ext uri="{FF2B5EF4-FFF2-40B4-BE49-F238E27FC236}">
                <a16:creationId xmlns:a16="http://schemas.microsoft.com/office/drawing/2014/main" id="{6C135973-6E26-445D-AF9D-CC63D9FFD9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0" y="656799"/>
            <a:ext cx="1082040" cy="1082040"/>
          </a:xfrm>
          <a:prstGeom prst="rect">
            <a:avLst/>
          </a:prstGeom>
        </p:spPr>
      </p:pic>
      <p:pic>
        <p:nvPicPr>
          <p:cNvPr id="125" name="그림 124">
            <a:extLst>
              <a:ext uri="{FF2B5EF4-FFF2-40B4-BE49-F238E27FC236}">
                <a16:creationId xmlns:a16="http://schemas.microsoft.com/office/drawing/2014/main" id="{9C81EF8E-C4F1-4DBE-B3E4-7E7D6AB044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0" y="656799"/>
            <a:ext cx="1082040" cy="1082040"/>
          </a:xfrm>
          <a:prstGeom prst="rect">
            <a:avLst/>
          </a:prstGeom>
        </p:spPr>
      </p:pic>
      <p:pic>
        <p:nvPicPr>
          <p:cNvPr id="126" name="그림 125">
            <a:extLst>
              <a:ext uri="{FF2B5EF4-FFF2-40B4-BE49-F238E27FC236}">
                <a16:creationId xmlns:a16="http://schemas.microsoft.com/office/drawing/2014/main" id="{738E91A5-DE8D-4457-89B8-7C0547F517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0" y="656799"/>
            <a:ext cx="1082040" cy="108204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C6698275-D2A0-4393-AF3C-A44B6BAD9C41}"/>
              </a:ext>
            </a:extLst>
          </p:cNvPr>
          <p:cNvGrpSpPr/>
          <p:nvPr/>
        </p:nvGrpSpPr>
        <p:grpSpPr>
          <a:xfrm>
            <a:off x="34658" y="632496"/>
            <a:ext cx="1060960" cy="1041301"/>
            <a:chOff x="44487" y="748891"/>
            <a:chExt cx="1060960" cy="1041301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ACD2F351-260C-491E-98A7-EF90CEE683EB}"/>
                </a:ext>
              </a:extLst>
            </p:cNvPr>
            <p:cNvSpPr txBox="1"/>
            <p:nvPr/>
          </p:nvSpPr>
          <p:spPr>
            <a:xfrm>
              <a:off x="44487" y="748891"/>
              <a:ext cx="57900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cs typeface="Arial" panose="020B0604020202020204" pitchFamily="34" charset="0"/>
                </a:rPr>
                <a:t>Layer 1</a:t>
              </a:r>
              <a:endParaRPr lang="ko-KR" altLang="en-US" sz="1050" dirty="0">
                <a:cs typeface="Arial" panose="020B0604020202020204" pitchFamily="34" charset="0"/>
              </a:endParaRP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E409C77A-1BE4-4CE5-8595-A507429AC7C2}"/>
                </a:ext>
              </a:extLst>
            </p:cNvPr>
            <p:cNvSpPr/>
            <p:nvPr/>
          </p:nvSpPr>
          <p:spPr>
            <a:xfrm>
              <a:off x="96711" y="770061"/>
              <a:ext cx="1008736" cy="1020131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b="1" dirty="0"/>
            </a:p>
          </p:txBody>
        </p:sp>
      </p:grpSp>
      <p:pic>
        <p:nvPicPr>
          <p:cNvPr id="57" name="그래픽 56">
            <a:extLst>
              <a:ext uri="{FF2B5EF4-FFF2-40B4-BE49-F238E27FC236}">
                <a16:creationId xmlns:a16="http://schemas.microsoft.com/office/drawing/2014/main" id="{2FC0A97B-CDB4-430E-9226-F32AF029A9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14310" y="10260"/>
            <a:ext cx="1234440" cy="12344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CD4928-B665-4F74-9AD8-0E22EC2834F0}"/>
              </a:ext>
            </a:extLst>
          </p:cNvPr>
          <p:cNvSpPr txBox="1"/>
          <p:nvPr/>
        </p:nvSpPr>
        <p:spPr>
          <a:xfrm>
            <a:off x="1535251" y="2201812"/>
            <a:ext cx="978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cs typeface="Arial" panose="020B0604020202020204" pitchFamily="34" charset="0"/>
              </a:rPr>
              <a:t>Vector Prism</a:t>
            </a:r>
            <a:endParaRPr lang="ko-KR" altLang="en-US" sz="1200" dirty="0">
              <a:cs typeface="Arial" panose="020B0604020202020204" pitchFamily="34" charset="0"/>
            </a:endParaRPr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E171E5B5-9CBD-4D4F-AF57-6293B8EF9B77}"/>
              </a:ext>
            </a:extLst>
          </p:cNvPr>
          <p:cNvGrpSpPr/>
          <p:nvPr/>
        </p:nvGrpSpPr>
        <p:grpSpPr>
          <a:xfrm>
            <a:off x="2096078" y="952769"/>
            <a:ext cx="811934" cy="1747640"/>
            <a:chOff x="2123845" y="1234440"/>
            <a:chExt cx="1054334" cy="3007053"/>
          </a:xfrm>
        </p:grpSpPr>
        <p:sp>
          <p:nvSpPr>
            <p:cNvPr id="145" name="이등변 삼각형 144">
              <a:extLst>
                <a:ext uri="{FF2B5EF4-FFF2-40B4-BE49-F238E27FC236}">
                  <a16:creationId xmlns:a16="http://schemas.microsoft.com/office/drawing/2014/main" id="{16F5832E-FEEA-4BFC-832B-6FF2941873C1}"/>
                </a:ext>
              </a:extLst>
            </p:cNvPr>
            <p:cNvSpPr/>
            <p:nvPr/>
          </p:nvSpPr>
          <p:spPr>
            <a:xfrm rot="16200000">
              <a:off x="1733728" y="2797462"/>
              <a:ext cx="1835022" cy="1053039"/>
            </a:xfrm>
            <a:prstGeom prst="triangle">
              <a:avLst>
                <a:gd name="adj" fmla="val 100000"/>
              </a:avLst>
            </a:prstGeom>
            <a:solidFill>
              <a:srgbClr val="FFA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3" name="이등변 삼각형 142">
              <a:extLst>
                <a:ext uri="{FF2B5EF4-FFF2-40B4-BE49-F238E27FC236}">
                  <a16:creationId xmlns:a16="http://schemas.microsoft.com/office/drawing/2014/main" id="{4F5BADB7-A591-40D8-995D-1AF20D72EBB0}"/>
                </a:ext>
              </a:extLst>
            </p:cNvPr>
            <p:cNvSpPr/>
            <p:nvPr/>
          </p:nvSpPr>
          <p:spPr>
            <a:xfrm rot="16200000">
              <a:off x="2064349" y="2468532"/>
              <a:ext cx="1172030" cy="1053038"/>
            </a:xfrm>
            <a:prstGeom prst="triangle">
              <a:avLst>
                <a:gd name="adj" fmla="val 100000"/>
              </a:avLst>
            </a:prstGeom>
            <a:solidFill>
              <a:srgbClr val="F9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1" name="이등변 삼각형 140">
              <a:extLst>
                <a:ext uri="{FF2B5EF4-FFF2-40B4-BE49-F238E27FC236}">
                  <a16:creationId xmlns:a16="http://schemas.microsoft.com/office/drawing/2014/main" id="{0179DA40-9B83-4E88-B854-FCEE3FAC2AA9}"/>
                </a:ext>
              </a:extLst>
            </p:cNvPr>
            <p:cNvSpPr/>
            <p:nvPr/>
          </p:nvSpPr>
          <p:spPr>
            <a:xfrm rot="16200000">
              <a:off x="2366058" y="2165550"/>
              <a:ext cx="571197" cy="1053039"/>
            </a:xfrm>
            <a:prstGeom prst="triangle">
              <a:avLst>
                <a:gd name="adj" fmla="val 100000"/>
              </a:avLst>
            </a:prstGeom>
            <a:solidFill>
              <a:srgbClr val="EC6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96" name="이등변 삼각형 95">
              <a:extLst>
                <a:ext uri="{FF2B5EF4-FFF2-40B4-BE49-F238E27FC236}">
                  <a16:creationId xmlns:a16="http://schemas.microsoft.com/office/drawing/2014/main" id="{63E4469F-7B7C-4084-A989-3F7836E19F0B}"/>
                </a:ext>
              </a:extLst>
            </p:cNvPr>
            <p:cNvSpPr/>
            <p:nvPr/>
          </p:nvSpPr>
          <p:spPr>
            <a:xfrm rot="16200000">
              <a:off x="2065643" y="1293935"/>
              <a:ext cx="1172030" cy="1053039"/>
            </a:xfrm>
            <a:prstGeom prst="triangle">
              <a:avLst>
                <a:gd name="adj" fmla="val 0"/>
              </a:avLst>
            </a:prstGeom>
            <a:solidFill>
              <a:srgbClr val="4B2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0" name="이등변 삼각형 139">
              <a:extLst>
                <a:ext uri="{FF2B5EF4-FFF2-40B4-BE49-F238E27FC236}">
                  <a16:creationId xmlns:a16="http://schemas.microsoft.com/office/drawing/2014/main" id="{BE14AF06-555E-4990-9C2F-616A86D77AD7}"/>
                </a:ext>
              </a:extLst>
            </p:cNvPr>
            <p:cNvSpPr/>
            <p:nvPr/>
          </p:nvSpPr>
          <p:spPr>
            <a:xfrm rot="16200000">
              <a:off x="2421932" y="1752136"/>
              <a:ext cx="459452" cy="1053043"/>
            </a:xfrm>
            <a:prstGeom prst="triangle">
              <a:avLst>
                <a:gd name="adj" fmla="val 22353"/>
              </a:avLst>
            </a:prstGeom>
            <a:solidFill>
              <a:srgbClr val="B4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D3C03629-7155-4F62-B426-58E12AC91F76}"/>
              </a:ext>
            </a:extLst>
          </p:cNvPr>
          <p:cNvGrpSpPr/>
          <p:nvPr/>
        </p:nvGrpSpPr>
        <p:grpSpPr>
          <a:xfrm>
            <a:off x="1165198" y="2641871"/>
            <a:ext cx="1718739" cy="589453"/>
            <a:chOff x="1391103" y="3011027"/>
            <a:chExt cx="1718739" cy="589453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19F00D5F-F4A9-453C-A180-4B54A98816F7}"/>
                </a:ext>
              </a:extLst>
            </p:cNvPr>
            <p:cNvSpPr/>
            <p:nvPr/>
          </p:nvSpPr>
          <p:spPr>
            <a:xfrm>
              <a:off x="1503632" y="3011027"/>
              <a:ext cx="1493682" cy="578740"/>
            </a:xfrm>
            <a:prstGeom prst="roundRect">
              <a:avLst/>
            </a:prstGeom>
            <a:solidFill>
              <a:srgbClr val="FFE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671EA79-12E2-42A5-B634-DD008DCF7976}"/>
                </a:ext>
              </a:extLst>
            </p:cNvPr>
            <p:cNvSpPr txBox="1"/>
            <p:nvPr/>
          </p:nvSpPr>
          <p:spPr>
            <a:xfrm>
              <a:off x="1391103" y="3046482"/>
              <a:ext cx="17187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>
                  <a:cs typeface="Arial" panose="020B0604020202020204" pitchFamily="34" charset="0"/>
                </a:rPr>
                <a:t>Instruction</a:t>
              </a:r>
            </a:p>
            <a:p>
              <a:pPr algn="ctr"/>
              <a:r>
                <a:rPr lang="en-US" altLang="ko-KR" sz="1000" dirty="0">
                  <a:cs typeface="Arial" panose="020B0604020202020204" pitchFamily="34" charset="0"/>
                </a:rPr>
                <a:t>“I want the bunny to blink its </a:t>
              </a:r>
            </a:p>
            <a:p>
              <a:pPr algn="ctr"/>
              <a:r>
                <a:rPr lang="en-US" altLang="ko-KR" sz="1000" dirty="0">
                  <a:solidFill>
                    <a:srgbClr val="B44FA5"/>
                  </a:solidFill>
                  <a:cs typeface="Arial" panose="020B0604020202020204" pitchFamily="34" charset="0"/>
                </a:rPr>
                <a:t>eyes</a:t>
              </a:r>
              <a:r>
                <a:rPr lang="en-US" altLang="ko-KR" sz="1000" dirty="0">
                  <a:cs typeface="Arial" panose="020B0604020202020204" pitchFamily="34" charset="0"/>
                </a:rPr>
                <a:t> and wiggle its </a:t>
              </a:r>
              <a:r>
                <a:rPr lang="en-US" altLang="ko-KR" sz="1000" dirty="0">
                  <a:solidFill>
                    <a:srgbClr val="EC6A80"/>
                  </a:solidFill>
                  <a:cs typeface="Arial" panose="020B0604020202020204" pitchFamily="34" charset="0"/>
                </a:rPr>
                <a:t>nose</a:t>
              </a:r>
              <a:r>
                <a:rPr lang="en-US" altLang="ko-KR" sz="1000" dirty="0">
                  <a:cs typeface="Arial" panose="020B0604020202020204" pitchFamily="34" charset="0"/>
                </a:rPr>
                <a:t>”</a:t>
              </a:r>
              <a:endParaRPr lang="ko-KR" altLang="en-US" sz="1000" dirty="0">
                <a:cs typeface="Arial" panose="020B0604020202020204" pitchFamily="34" charset="0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351932A4-1190-4FCA-9CCB-98989A8BF9CD}"/>
              </a:ext>
            </a:extLst>
          </p:cNvPr>
          <p:cNvGrpSpPr/>
          <p:nvPr/>
        </p:nvGrpSpPr>
        <p:grpSpPr>
          <a:xfrm>
            <a:off x="3035064" y="612832"/>
            <a:ext cx="934013" cy="777712"/>
            <a:chOff x="3044888" y="729230"/>
            <a:chExt cx="934013" cy="777712"/>
          </a:xfrm>
        </p:grpSpPr>
        <p:pic>
          <p:nvPicPr>
            <p:cNvPr id="73" name="그림 72">
              <a:extLst>
                <a:ext uri="{FF2B5EF4-FFF2-40B4-BE49-F238E27FC236}">
                  <a16:creationId xmlns:a16="http://schemas.microsoft.com/office/drawing/2014/main" id="{E96C5E0D-7EDB-4E34-94D7-C5E2744FDF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22" r="15808" b="31871"/>
            <a:stretch/>
          </p:blipFill>
          <p:spPr>
            <a:xfrm>
              <a:off x="3198174" y="765086"/>
              <a:ext cx="721409" cy="737188"/>
            </a:xfrm>
            <a:prstGeom prst="rect">
              <a:avLst/>
            </a:prstGeom>
          </p:spPr>
        </p:pic>
        <p:pic>
          <p:nvPicPr>
            <p:cNvPr id="99" name="그림 98">
              <a:extLst>
                <a:ext uri="{FF2B5EF4-FFF2-40B4-BE49-F238E27FC236}">
                  <a16:creationId xmlns:a16="http://schemas.microsoft.com/office/drawing/2014/main" id="{E3E59004-1DC4-4429-8877-957257811C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24" r="17776" b="32195"/>
            <a:stretch/>
          </p:blipFill>
          <p:spPr>
            <a:xfrm>
              <a:off x="3198175" y="766876"/>
              <a:ext cx="700089" cy="733673"/>
            </a:xfrm>
            <a:prstGeom prst="rect">
              <a:avLst/>
            </a:prstGeom>
          </p:spPr>
        </p:pic>
        <p:pic>
          <p:nvPicPr>
            <p:cNvPr id="95" name="그림 94">
              <a:extLst>
                <a:ext uri="{FF2B5EF4-FFF2-40B4-BE49-F238E27FC236}">
                  <a16:creationId xmlns:a16="http://schemas.microsoft.com/office/drawing/2014/main" id="{34F361E2-F26A-439F-9616-D29072C5D8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53" t="1" r="15777" b="32286"/>
            <a:stretch/>
          </p:blipFill>
          <p:spPr>
            <a:xfrm>
              <a:off x="3198175" y="763061"/>
              <a:ext cx="721409" cy="732678"/>
            </a:xfrm>
            <a:prstGeom prst="rect">
              <a:avLst/>
            </a:prstGeom>
          </p:spPr>
        </p:pic>
        <p:pic>
          <p:nvPicPr>
            <p:cNvPr id="105" name="그림 104">
              <a:extLst>
                <a:ext uri="{FF2B5EF4-FFF2-40B4-BE49-F238E27FC236}">
                  <a16:creationId xmlns:a16="http://schemas.microsoft.com/office/drawing/2014/main" id="{0E1229CA-1FE2-4D96-8D17-2AA653A6F0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24" r="19544" b="31438"/>
            <a:stretch/>
          </p:blipFill>
          <p:spPr>
            <a:xfrm>
              <a:off x="3219489" y="765086"/>
              <a:ext cx="659310" cy="741856"/>
            </a:xfrm>
            <a:prstGeom prst="rect">
              <a:avLst/>
            </a:prstGeom>
          </p:spPr>
        </p:pic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B6332911-DF29-44FF-B832-3E6759236B49}"/>
                </a:ext>
              </a:extLst>
            </p:cNvPr>
            <p:cNvSpPr/>
            <p:nvPr/>
          </p:nvSpPr>
          <p:spPr>
            <a:xfrm>
              <a:off x="3119943" y="766877"/>
              <a:ext cx="858958" cy="727139"/>
            </a:xfrm>
            <a:prstGeom prst="rect">
              <a:avLst/>
            </a:prstGeom>
            <a:noFill/>
            <a:ln>
              <a:solidFill>
                <a:srgbClr val="4B2E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7CD70F3-FAFC-49C0-8332-BCFB8040C239}"/>
                </a:ext>
              </a:extLst>
            </p:cNvPr>
            <p:cNvSpPr txBox="1"/>
            <p:nvPr/>
          </p:nvSpPr>
          <p:spPr>
            <a:xfrm>
              <a:off x="3044888" y="729230"/>
              <a:ext cx="4251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4B2E84"/>
                  </a:solidFill>
                  <a:cs typeface="Arial" panose="020B0604020202020204" pitchFamily="34" charset="0"/>
                </a:rPr>
                <a:t>Ears</a:t>
              </a:r>
              <a:endParaRPr lang="ko-KR" altLang="en-US" sz="1050" dirty="0">
                <a:solidFill>
                  <a:srgbClr val="4B2E84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3444F3E-14B2-411E-8C2E-E21FFB3DE73B}"/>
              </a:ext>
            </a:extLst>
          </p:cNvPr>
          <p:cNvGrpSpPr/>
          <p:nvPr/>
        </p:nvGrpSpPr>
        <p:grpSpPr>
          <a:xfrm>
            <a:off x="3041556" y="2700412"/>
            <a:ext cx="921010" cy="666281"/>
            <a:chOff x="3051385" y="2816807"/>
            <a:chExt cx="921010" cy="666281"/>
          </a:xfrm>
        </p:grpSpPr>
        <p:pic>
          <p:nvPicPr>
            <p:cNvPr id="71" name="그림 70">
              <a:extLst>
                <a:ext uri="{FF2B5EF4-FFF2-40B4-BE49-F238E27FC236}">
                  <a16:creationId xmlns:a16="http://schemas.microsoft.com/office/drawing/2014/main" id="{C0E56CB5-C25C-464B-AD09-BCCEC0E578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08" t="35506" r="10309" b="5055"/>
            <a:stretch/>
          </p:blipFill>
          <p:spPr>
            <a:xfrm>
              <a:off x="3113434" y="2838032"/>
              <a:ext cx="858961" cy="643147"/>
            </a:xfrm>
            <a:prstGeom prst="rect">
              <a:avLst/>
            </a:prstGeom>
          </p:spPr>
        </p:pic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id="{522664C6-67C0-4232-93BD-D342196EB8E3}"/>
                </a:ext>
              </a:extLst>
            </p:cNvPr>
            <p:cNvSpPr/>
            <p:nvPr/>
          </p:nvSpPr>
          <p:spPr>
            <a:xfrm>
              <a:off x="3113431" y="2844567"/>
              <a:ext cx="858960" cy="638521"/>
            </a:xfrm>
            <a:prstGeom prst="rect">
              <a:avLst/>
            </a:prstGeom>
            <a:noFill/>
            <a:ln>
              <a:solidFill>
                <a:srgbClr val="FFA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2B5899D-CDE8-4FD4-A988-F2086477BBBD}"/>
                </a:ext>
              </a:extLst>
            </p:cNvPr>
            <p:cNvSpPr txBox="1"/>
            <p:nvPr/>
          </p:nvSpPr>
          <p:spPr>
            <a:xfrm>
              <a:off x="3051385" y="2816807"/>
              <a:ext cx="7825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FFAD6D"/>
                  </a:solidFill>
                  <a:cs typeface="Arial" panose="020B0604020202020204" pitchFamily="34" charset="0"/>
                </a:rPr>
                <a:t>Head base</a:t>
              </a:r>
              <a:endParaRPr lang="ko-KR" altLang="en-US" sz="1050" dirty="0">
                <a:solidFill>
                  <a:srgbClr val="FFAD6D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B1C0AB37-ECAA-4DB8-BD6B-60258F5899B2}"/>
              </a:ext>
            </a:extLst>
          </p:cNvPr>
          <p:cNvSpPr/>
          <p:nvPr/>
        </p:nvSpPr>
        <p:spPr>
          <a:xfrm>
            <a:off x="3105188" y="1484187"/>
            <a:ext cx="858964" cy="360847"/>
          </a:xfrm>
          <a:prstGeom prst="rect">
            <a:avLst/>
          </a:prstGeom>
          <a:noFill/>
          <a:ln>
            <a:solidFill>
              <a:srgbClr val="B44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039A2A5-7093-4F8E-B3DC-32E6A3DE691F}"/>
              </a:ext>
            </a:extLst>
          </p:cNvPr>
          <p:cNvSpPr txBox="1"/>
          <p:nvPr/>
        </p:nvSpPr>
        <p:spPr>
          <a:xfrm>
            <a:off x="3039966" y="1445224"/>
            <a:ext cx="4427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B44FA5"/>
                </a:solidFill>
                <a:cs typeface="Arial" panose="020B0604020202020204" pitchFamily="34" charset="0"/>
              </a:rPr>
              <a:t>Eyes</a:t>
            </a:r>
            <a:endParaRPr lang="ko-KR" altLang="en-US" sz="1050" dirty="0">
              <a:solidFill>
                <a:srgbClr val="B44FA5"/>
              </a:solidFill>
              <a:cs typeface="Arial" panose="020B0604020202020204" pitchFamily="34" charset="0"/>
            </a:endParaRP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4ED78885-6D2D-4F5A-B654-3FD7F81DB99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3" t="49308" r="47579" b="17344"/>
          <a:stretch/>
        </p:blipFill>
        <p:spPr>
          <a:xfrm>
            <a:off x="3204683" y="1490116"/>
            <a:ext cx="356188" cy="360848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7E590274-C63E-4E2F-880A-4BA164AD9A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1" t="48112" r="19560" b="17893"/>
          <a:stretch/>
        </p:blipFill>
        <p:spPr>
          <a:xfrm>
            <a:off x="3561203" y="1477193"/>
            <a:ext cx="302844" cy="367841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3046B319-49B3-4F6D-8765-363AAE9C783B}"/>
              </a:ext>
            </a:extLst>
          </p:cNvPr>
          <p:cNvGrpSpPr/>
          <p:nvPr/>
        </p:nvGrpSpPr>
        <p:grpSpPr>
          <a:xfrm>
            <a:off x="3037563" y="1905647"/>
            <a:ext cx="928992" cy="342763"/>
            <a:chOff x="3047392" y="1993995"/>
            <a:chExt cx="928992" cy="3427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8148BC0-8369-4987-A02C-BD4DD6F42E70}"/>
                </a:ext>
              </a:extLst>
            </p:cNvPr>
            <p:cNvSpPr txBox="1"/>
            <p:nvPr/>
          </p:nvSpPr>
          <p:spPr>
            <a:xfrm>
              <a:off x="3047392" y="1993995"/>
              <a:ext cx="4748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EC6A80"/>
                  </a:solidFill>
                  <a:cs typeface="Arial" panose="020B0604020202020204" pitchFamily="34" charset="0"/>
                </a:rPr>
                <a:t>Nose</a:t>
              </a:r>
              <a:endParaRPr lang="ko-KR" altLang="en-US" sz="1050" dirty="0">
                <a:solidFill>
                  <a:srgbClr val="EC6A8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3" name="그림 62">
              <a:extLst>
                <a:ext uri="{FF2B5EF4-FFF2-40B4-BE49-F238E27FC236}">
                  <a16:creationId xmlns:a16="http://schemas.microsoft.com/office/drawing/2014/main" id="{47DC1238-8336-4EA3-97AB-F6BC57D978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9" t="64547" r="33354" b="7288"/>
            <a:stretch/>
          </p:blipFill>
          <p:spPr>
            <a:xfrm>
              <a:off x="3361218" y="2032006"/>
              <a:ext cx="365805" cy="304752"/>
            </a:xfrm>
            <a:prstGeom prst="rect">
              <a:avLst/>
            </a:prstGeom>
          </p:spPr>
        </p:pic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id="{4ADED0F4-EAF7-44AB-AD58-D33A53C663F8}"/>
                </a:ext>
              </a:extLst>
            </p:cNvPr>
            <p:cNvSpPr/>
            <p:nvPr/>
          </p:nvSpPr>
          <p:spPr>
            <a:xfrm>
              <a:off x="3117426" y="2024892"/>
              <a:ext cx="858958" cy="305337"/>
            </a:xfrm>
            <a:prstGeom prst="rect">
              <a:avLst/>
            </a:prstGeom>
            <a:noFill/>
            <a:ln>
              <a:solidFill>
                <a:srgbClr val="EC6A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413B5450-28E1-4044-8B7F-22C28F8778CB}"/>
              </a:ext>
            </a:extLst>
          </p:cNvPr>
          <p:cNvGrpSpPr/>
          <p:nvPr/>
        </p:nvGrpSpPr>
        <p:grpSpPr>
          <a:xfrm>
            <a:off x="3041568" y="2303087"/>
            <a:ext cx="921000" cy="342642"/>
            <a:chOff x="3051397" y="2392574"/>
            <a:chExt cx="921000" cy="342642"/>
          </a:xfrm>
        </p:grpSpPr>
        <p:pic>
          <p:nvPicPr>
            <p:cNvPr id="65" name="그림 64">
              <a:extLst>
                <a:ext uri="{FF2B5EF4-FFF2-40B4-BE49-F238E27FC236}">
                  <a16:creationId xmlns:a16="http://schemas.microsoft.com/office/drawing/2014/main" id="{DE8883C6-4EEE-46EF-AEE8-E1BAE0C8E0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23" t="68769" r="33354" b="3067"/>
            <a:stretch/>
          </p:blipFill>
          <p:spPr>
            <a:xfrm>
              <a:off x="3358141" y="2426561"/>
              <a:ext cx="364895" cy="304752"/>
            </a:xfrm>
            <a:prstGeom prst="rect">
              <a:avLst/>
            </a:prstGeom>
          </p:spPr>
        </p:pic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id="{431DE4E5-B196-4EA4-8B37-534946F97E34}"/>
                </a:ext>
              </a:extLst>
            </p:cNvPr>
            <p:cNvSpPr/>
            <p:nvPr/>
          </p:nvSpPr>
          <p:spPr>
            <a:xfrm>
              <a:off x="3113439" y="2429879"/>
              <a:ext cx="858958" cy="305337"/>
            </a:xfrm>
            <a:prstGeom prst="rect">
              <a:avLst/>
            </a:prstGeom>
            <a:noFill/>
            <a:ln>
              <a:solidFill>
                <a:srgbClr val="F98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91C6F04F-5462-4B0C-843D-73FD12A40065}"/>
                </a:ext>
              </a:extLst>
            </p:cNvPr>
            <p:cNvSpPr txBox="1"/>
            <p:nvPr/>
          </p:nvSpPr>
          <p:spPr>
            <a:xfrm>
              <a:off x="3051397" y="2392574"/>
              <a:ext cx="5725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F98B73"/>
                  </a:solidFill>
                  <a:cs typeface="Arial" panose="020B0604020202020204" pitchFamily="34" charset="0"/>
                </a:rPr>
                <a:t>Mouth</a:t>
              </a:r>
              <a:endParaRPr lang="ko-KR" altLang="en-US" sz="1050" dirty="0">
                <a:solidFill>
                  <a:srgbClr val="F98B73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1CE9FBA9-A18B-4B50-9AFB-DEC0899B1CDA}"/>
              </a:ext>
            </a:extLst>
          </p:cNvPr>
          <p:cNvGrpSpPr/>
          <p:nvPr/>
        </p:nvGrpSpPr>
        <p:grpSpPr>
          <a:xfrm>
            <a:off x="1279059" y="1572986"/>
            <a:ext cx="608210" cy="176254"/>
            <a:chOff x="1414301" y="2425101"/>
            <a:chExt cx="608210" cy="176254"/>
          </a:xfrm>
        </p:grpSpPr>
        <p:sp>
          <p:nvSpPr>
            <p:cNvPr id="103" name="직사각형 102">
              <a:extLst>
                <a:ext uri="{FF2B5EF4-FFF2-40B4-BE49-F238E27FC236}">
                  <a16:creationId xmlns:a16="http://schemas.microsoft.com/office/drawing/2014/main" id="{049EECC1-8375-415E-B37F-B43904687DD0}"/>
                </a:ext>
              </a:extLst>
            </p:cNvPr>
            <p:cNvSpPr/>
            <p:nvPr/>
          </p:nvSpPr>
          <p:spPr>
            <a:xfrm>
              <a:off x="1414301" y="2428340"/>
              <a:ext cx="606079" cy="159331"/>
            </a:xfrm>
            <a:prstGeom prst="rect">
              <a:avLst/>
            </a:prstGeom>
            <a:gradFill flip="none" rotWithShape="1">
              <a:gsLst>
                <a:gs pos="0">
                  <a:srgbClr val="8B4BA0"/>
                </a:gs>
                <a:gs pos="50000">
                  <a:srgbClr val="EC6A80"/>
                </a:gs>
                <a:gs pos="67000">
                  <a:srgbClr val="F98B73"/>
                </a:gs>
                <a:gs pos="100000">
                  <a:srgbClr val="FFAD6D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92" name="이등변 삼각형 91">
              <a:extLst>
                <a:ext uri="{FF2B5EF4-FFF2-40B4-BE49-F238E27FC236}">
                  <a16:creationId xmlns:a16="http://schemas.microsoft.com/office/drawing/2014/main" id="{270C10DA-DA6A-4054-95FC-3BB9B31466B5}"/>
                </a:ext>
              </a:extLst>
            </p:cNvPr>
            <p:cNvSpPr/>
            <p:nvPr/>
          </p:nvSpPr>
          <p:spPr>
            <a:xfrm>
              <a:off x="1945817" y="2425101"/>
              <a:ext cx="76694" cy="176254"/>
            </a:xfrm>
            <a:prstGeom prst="triangle">
              <a:avLst>
                <a:gd name="adj" fmla="val 99587"/>
              </a:avLst>
            </a:prstGeom>
            <a:solidFill>
              <a:srgbClr val="F7F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11" name="그래픽 107" descr="닫기">
            <a:extLst>
              <a:ext uri="{FF2B5EF4-FFF2-40B4-BE49-F238E27FC236}">
                <a16:creationId xmlns:a16="http://schemas.microsoft.com/office/drawing/2014/main" id="{DC2444D2-E082-447C-ABCC-3FA9C1ACD869}"/>
              </a:ext>
            </a:extLst>
          </p:cNvPr>
          <p:cNvSpPr/>
          <p:nvPr/>
        </p:nvSpPr>
        <p:spPr>
          <a:xfrm>
            <a:off x="768751" y="799573"/>
            <a:ext cx="177291" cy="177291"/>
          </a:xfrm>
          <a:custGeom>
            <a:avLst/>
            <a:gdLst>
              <a:gd name="connsiteX0" fmla="*/ 185403 w 185395"/>
              <a:gd name="connsiteY0" fmla="*/ 22726 h 185395"/>
              <a:gd name="connsiteX1" fmla="*/ 163208 w 185395"/>
              <a:gd name="connsiteY1" fmla="*/ 530 h 185395"/>
              <a:gd name="connsiteX2" fmla="*/ 92967 w 185395"/>
              <a:gd name="connsiteY2" fmla="*/ 70772 h 185395"/>
              <a:gd name="connsiteX3" fmla="*/ 22726 w 185395"/>
              <a:gd name="connsiteY3" fmla="*/ 530 h 185395"/>
              <a:gd name="connsiteX4" fmla="*/ 530 w 185395"/>
              <a:gd name="connsiteY4" fmla="*/ 22726 h 185395"/>
              <a:gd name="connsiteX5" fmla="*/ 70772 w 185395"/>
              <a:gd name="connsiteY5" fmla="*/ 92967 h 185395"/>
              <a:gd name="connsiteX6" fmla="*/ 530 w 185395"/>
              <a:gd name="connsiteY6" fmla="*/ 163208 h 185395"/>
              <a:gd name="connsiteX7" fmla="*/ 22726 w 185395"/>
              <a:gd name="connsiteY7" fmla="*/ 185403 h 185395"/>
              <a:gd name="connsiteX8" fmla="*/ 92967 w 185395"/>
              <a:gd name="connsiteY8" fmla="*/ 115162 h 185395"/>
              <a:gd name="connsiteX9" fmla="*/ 163208 w 185395"/>
              <a:gd name="connsiteY9" fmla="*/ 185403 h 185395"/>
              <a:gd name="connsiteX10" fmla="*/ 185403 w 185395"/>
              <a:gd name="connsiteY10" fmla="*/ 163208 h 185395"/>
              <a:gd name="connsiteX11" fmla="*/ 115162 w 185395"/>
              <a:gd name="connsiteY11" fmla="*/ 92967 h 18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395" h="185395">
                <a:moveTo>
                  <a:pt x="185403" y="22726"/>
                </a:moveTo>
                <a:lnTo>
                  <a:pt x="163208" y="530"/>
                </a:lnTo>
                <a:lnTo>
                  <a:pt x="92967" y="70772"/>
                </a:lnTo>
                <a:lnTo>
                  <a:pt x="22726" y="530"/>
                </a:lnTo>
                <a:lnTo>
                  <a:pt x="530" y="22726"/>
                </a:lnTo>
                <a:lnTo>
                  <a:pt x="70772" y="92967"/>
                </a:lnTo>
                <a:lnTo>
                  <a:pt x="530" y="163208"/>
                </a:lnTo>
                <a:lnTo>
                  <a:pt x="22726" y="185403"/>
                </a:lnTo>
                <a:lnTo>
                  <a:pt x="92967" y="115162"/>
                </a:lnTo>
                <a:lnTo>
                  <a:pt x="163208" y="185403"/>
                </a:lnTo>
                <a:lnTo>
                  <a:pt x="185403" y="163208"/>
                </a:lnTo>
                <a:lnTo>
                  <a:pt x="115162" y="92967"/>
                </a:lnTo>
                <a:close/>
              </a:path>
            </a:pathLst>
          </a:custGeom>
          <a:solidFill>
            <a:srgbClr val="FF0000"/>
          </a:solidFill>
          <a:ln w="25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112" name="그래픽 109" descr="확인 표시">
            <a:extLst>
              <a:ext uri="{FF2B5EF4-FFF2-40B4-BE49-F238E27FC236}">
                <a16:creationId xmlns:a16="http://schemas.microsoft.com/office/drawing/2014/main" id="{96C400E7-9354-4D9E-9D9F-BCEEB6756D11}"/>
              </a:ext>
            </a:extLst>
          </p:cNvPr>
          <p:cNvSpPr/>
          <p:nvPr/>
        </p:nvSpPr>
        <p:spPr>
          <a:xfrm>
            <a:off x="3333510" y="1425385"/>
            <a:ext cx="226416" cy="159968"/>
          </a:xfrm>
          <a:custGeom>
            <a:avLst/>
            <a:gdLst>
              <a:gd name="connsiteX0" fmla="*/ 86757 w 94594"/>
              <a:gd name="connsiteY0" fmla="*/ 80 h 66832"/>
              <a:gd name="connsiteX1" fmla="*/ 34114 w 94594"/>
              <a:gd name="connsiteY1" fmla="*/ 49845 h 66832"/>
              <a:gd name="connsiteX2" fmla="*/ 8820 w 94594"/>
              <a:gd name="connsiteY2" fmla="*/ 23935 h 66832"/>
              <a:gd name="connsiteX3" fmla="*/ 80 w 94594"/>
              <a:gd name="connsiteY3" fmla="*/ 32263 h 66832"/>
              <a:gd name="connsiteX4" fmla="*/ 33702 w 94594"/>
              <a:gd name="connsiteY4" fmla="*/ 66810 h 66832"/>
              <a:gd name="connsiteX5" fmla="*/ 42545 w 94594"/>
              <a:gd name="connsiteY5" fmla="*/ 58585 h 66832"/>
              <a:gd name="connsiteX6" fmla="*/ 95086 w 94594"/>
              <a:gd name="connsiteY6" fmla="*/ 8717 h 6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594" h="66832">
                <a:moveTo>
                  <a:pt x="86757" y="80"/>
                </a:moveTo>
                <a:lnTo>
                  <a:pt x="34114" y="49845"/>
                </a:lnTo>
                <a:lnTo>
                  <a:pt x="8820" y="23935"/>
                </a:lnTo>
                <a:lnTo>
                  <a:pt x="80" y="32263"/>
                </a:lnTo>
                <a:lnTo>
                  <a:pt x="33702" y="66810"/>
                </a:lnTo>
                <a:lnTo>
                  <a:pt x="42545" y="58585"/>
                </a:lnTo>
                <a:lnTo>
                  <a:pt x="95086" y="8717"/>
                </a:lnTo>
                <a:close/>
              </a:path>
            </a:pathLst>
          </a:custGeom>
          <a:solidFill>
            <a:srgbClr val="00B0F0"/>
          </a:solidFill>
          <a:ln w="9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161" name="그래픽 107" descr="닫기">
            <a:extLst>
              <a:ext uri="{FF2B5EF4-FFF2-40B4-BE49-F238E27FC236}">
                <a16:creationId xmlns:a16="http://schemas.microsoft.com/office/drawing/2014/main" id="{56739367-73A0-435E-A360-A636DE82828C}"/>
              </a:ext>
            </a:extLst>
          </p:cNvPr>
          <p:cNvSpPr/>
          <p:nvPr/>
        </p:nvSpPr>
        <p:spPr>
          <a:xfrm>
            <a:off x="486401" y="1714606"/>
            <a:ext cx="177291" cy="177291"/>
          </a:xfrm>
          <a:custGeom>
            <a:avLst/>
            <a:gdLst>
              <a:gd name="connsiteX0" fmla="*/ 185403 w 185395"/>
              <a:gd name="connsiteY0" fmla="*/ 22726 h 185395"/>
              <a:gd name="connsiteX1" fmla="*/ 163208 w 185395"/>
              <a:gd name="connsiteY1" fmla="*/ 530 h 185395"/>
              <a:gd name="connsiteX2" fmla="*/ 92967 w 185395"/>
              <a:gd name="connsiteY2" fmla="*/ 70772 h 185395"/>
              <a:gd name="connsiteX3" fmla="*/ 22726 w 185395"/>
              <a:gd name="connsiteY3" fmla="*/ 530 h 185395"/>
              <a:gd name="connsiteX4" fmla="*/ 530 w 185395"/>
              <a:gd name="connsiteY4" fmla="*/ 22726 h 185395"/>
              <a:gd name="connsiteX5" fmla="*/ 70772 w 185395"/>
              <a:gd name="connsiteY5" fmla="*/ 92967 h 185395"/>
              <a:gd name="connsiteX6" fmla="*/ 530 w 185395"/>
              <a:gd name="connsiteY6" fmla="*/ 163208 h 185395"/>
              <a:gd name="connsiteX7" fmla="*/ 22726 w 185395"/>
              <a:gd name="connsiteY7" fmla="*/ 185403 h 185395"/>
              <a:gd name="connsiteX8" fmla="*/ 92967 w 185395"/>
              <a:gd name="connsiteY8" fmla="*/ 115162 h 185395"/>
              <a:gd name="connsiteX9" fmla="*/ 163208 w 185395"/>
              <a:gd name="connsiteY9" fmla="*/ 185403 h 185395"/>
              <a:gd name="connsiteX10" fmla="*/ 185403 w 185395"/>
              <a:gd name="connsiteY10" fmla="*/ 163208 h 185395"/>
              <a:gd name="connsiteX11" fmla="*/ 115162 w 185395"/>
              <a:gd name="connsiteY11" fmla="*/ 92967 h 18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395" h="185395">
                <a:moveTo>
                  <a:pt x="185403" y="22726"/>
                </a:moveTo>
                <a:lnTo>
                  <a:pt x="163208" y="530"/>
                </a:lnTo>
                <a:lnTo>
                  <a:pt x="92967" y="70772"/>
                </a:lnTo>
                <a:lnTo>
                  <a:pt x="22726" y="530"/>
                </a:lnTo>
                <a:lnTo>
                  <a:pt x="530" y="22726"/>
                </a:lnTo>
                <a:lnTo>
                  <a:pt x="70772" y="92967"/>
                </a:lnTo>
                <a:lnTo>
                  <a:pt x="530" y="163208"/>
                </a:lnTo>
                <a:lnTo>
                  <a:pt x="22726" y="185403"/>
                </a:lnTo>
                <a:lnTo>
                  <a:pt x="92967" y="115162"/>
                </a:lnTo>
                <a:lnTo>
                  <a:pt x="163208" y="185403"/>
                </a:lnTo>
                <a:lnTo>
                  <a:pt x="185403" y="163208"/>
                </a:lnTo>
                <a:lnTo>
                  <a:pt x="115162" y="92967"/>
                </a:lnTo>
                <a:close/>
              </a:path>
            </a:pathLst>
          </a:custGeom>
          <a:solidFill>
            <a:srgbClr val="FFC000"/>
          </a:solidFill>
          <a:ln w="25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162" name="그래픽 109" descr="확인 표시">
            <a:extLst>
              <a:ext uri="{FF2B5EF4-FFF2-40B4-BE49-F238E27FC236}">
                <a16:creationId xmlns:a16="http://schemas.microsoft.com/office/drawing/2014/main" id="{39A2BABA-3CCE-48FF-B621-201BCC150415}"/>
              </a:ext>
            </a:extLst>
          </p:cNvPr>
          <p:cNvSpPr/>
          <p:nvPr/>
        </p:nvSpPr>
        <p:spPr>
          <a:xfrm>
            <a:off x="3721894" y="714105"/>
            <a:ext cx="226416" cy="159968"/>
          </a:xfrm>
          <a:custGeom>
            <a:avLst/>
            <a:gdLst>
              <a:gd name="connsiteX0" fmla="*/ 86757 w 94594"/>
              <a:gd name="connsiteY0" fmla="*/ 80 h 66832"/>
              <a:gd name="connsiteX1" fmla="*/ 34114 w 94594"/>
              <a:gd name="connsiteY1" fmla="*/ 49845 h 66832"/>
              <a:gd name="connsiteX2" fmla="*/ 8820 w 94594"/>
              <a:gd name="connsiteY2" fmla="*/ 23935 h 66832"/>
              <a:gd name="connsiteX3" fmla="*/ 80 w 94594"/>
              <a:gd name="connsiteY3" fmla="*/ 32263 h 66832"/>
              <a:gd name="connsiteX4" fmla="*/ 33702 w 94594"/>
              <a:gd name="connsiteY4" fmla="*/ 66810 h 66832"/>
              <a:gd name="connsiteX5" fmla="*/ 42545 w 94594"/>
              <a:gd name="connsiteY5" fmla="*/ 58585 h 66832"/>
              <a:gd name="connsiteX6" fmla="*/ 95086 w 94594"/>
              <a:gd name="connsiteY6" fmla="*/ 8717 h 6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594" h="66832">
                <a:moveTo>
                  <a:pt x="86757" y="80"/>
                </a:moveTo>
                <a:lnTo>
                  <a:pt x="34114" y="49845"/>
                </a:lnTo>
                <a:lnTo>
                  <a:pt x="8820" y="23935"/>
                </a:lnTo>
                <a:lnTo>
                  <a:pt x="80" y="32263"/>
                </a:lnTo>
                <a:lnTo>
                  <a:pt x="33702" y="66810"/>
                </a:lnTo>
                <a:lnTo>
                  <a:pt x="42545" y="58585"/>
                </a:lnTo>
                <a:lnTo>
                  <a:pt x="95086" y="8717"/>
                </a:lnTo>
                <a:close/>
              </a:path>
            </a:pathLst>
          </a:custGeom>
          <a:solidFill>
            <a:schemeClr val="accent6"/>
          </a:solidFill>
          <a:ln w="9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3D652FE-CDCA-4A6B-B76E-7A64B46DA9D5}"/>
              </a:ext>
            </a:extLst>
          </p:cNvPr>
          <p:cNvSpPr txBox="1"/>
          <p:nvPr/>
        </p:nvSpPr>
        <p:spPr>
          <a:xfrm>
            <a:off x="73551" y="7597"/>
            <a:ext cx="1019831" cy="635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200" b="1" dirty="0">
                <a:cs typeface="Arial" panose="020B0604020202020204" pitchFamily="34" charset="0"/>
              </a:rPr>
              <a:t>Original SVG</a:t>
            </a:r>
          </a:p>
          <a:p>
            <a:pPr algn="ctr">
              <a:lnSpc>
                <a:spcPct val="120000"/>
              </a:lnSpc>
            </a:pPr>
            <a:r>
              <a:rPr lang="en-US" altLang="ko-KR" sz="900" dirty="0">
                <a:cs typeface="Arial" panose="020B0604020202020204" pitchFamily="34" charset="0"/>
              </a:rPr>
              <a:t>Fragmented parts</a:t>
            </a:r>
          </a:p>
          <a:p>
            <a:pPr algn="ctr">
              <a:lnSpc>
                <a:spcPct val="120000"/>
              </a:lnSpc>
            </a:pPr>
            <a:r>
              <a:rPr lang="en-US" altLang="ko-KR" sz="900" dirty="0">
                <a:cs typeface="Arial" panose="020B0604020202020204" pitchFamily="34" charset="0"/>
              </a:rPr>
              <a:t>Ambiguous tags</a:t>
            </a:r>
          </a:p>
        </p:txBody>
      </p:sp>
      <p:sp>
        <p:nvSpPr>
          <p:cNvPr id="190" name="그래픽 107" descr="닫기">
            <a:extLst>
              <a:ext uri="{FF2B5EF4-FFF2-40B4-BE49-F238E27FC236}">
                <a16:creationId xmlns:a16="http://schemas.microsoft.com/office/drawing/2014/main" id="{2262D571-C572-4C88-8A53-220119599655}"/>
              </a:ext>
            </a:extLst>
          </p:cNvPr>
          <p:cNvSpPr/>
          <p:nvPr/>
        </p:nvSpPr>
        <p:spPr>
          <a:xfrm>
            <a:off x="1038336" y="325057"/>
            <a:ext cx="90647" cy="90647"/>
          </a:xfrm>
          <a:custGeom>
            <a:avLst/>
            <a:gdLst>
              <a:gd name="connsiteX0" fmla="*/ 185403 w 185395"/>
              <a:gd name="connsiteY0" fmla="*/ 22726 h 185395"/>
              <a:gd name="connsiteX1" fmla="*/ 163208 w 185395"/>
              <a:gd name="connsiteY1" fmla="*/ 530 h 185395"/>
              <a:gd name="connsiteX2" fmla="*/ 92967 w 185395"/>
              <a:gd name="connsiteY2" fmla="*/ 70772 h 185395"/>
              <a:gd name="connsiteX3" fmla="*/ 22726 w 185395"/>
              <a:gd name="connsiteY3" fmla="*/ 530 h 185395"/>
              <a:gd name="connsiteX4" fmla="*/ 530 w 185395"/>
              <a:gd name="connsiteY4" fmla="*/ 22726 h 185395"/>
              <a:gd name="connsiteX5" fmla="*/ 70772 w 185395"/>
              <a:gd name="connsiteY5" fmla="*/ 92967 h 185395"/>
              <a:gd name="connsiteX6" fmla="*/ 530 w 185395"/>
              <a:gd name="connsiteY6" fmla="*/ 163208 h 185395"/>
              <a:gd name="connsiteX7" fmla="*/ 22726 w 185395"/>
              <a:gd name="connsiteY7" fmla="*/ 185403 h 185395"/>
              <a:gd name="connsiteX8" fmla="*/ 92967 w 185395"/>
              <a:gd name="connsiteY8" fmla="*/ 115162 h 185395"/>
              <a:gd name="connsiteX9" fmla="*/ 163208 w 185395"/>
              <a:gd name="connsiteY9" fmla="*/ 185403 h 185395"/>
              <a:gd name="connsiteX10" fmla="*/ 185403 w 185395"/>
              <a:gd name="connsiteY10" fmla="*/ 163208 h 185395"/>
              <a:gd name="connsiteX11" fmla="*/ 115162 w 185395"/>
              <a:gd name="connsiteY11" fmla="*/ 92967 h 18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395" h="185395">
                <a:moveTo>
                  <a:pt x="185403" y="22726"/>
                </a:moveTo>
                <a:lnTo>
                  <a:pt x="163208" y="530"/>
                </a:lnTo>
                <a:lnTo>
                  <a:pt x="92967" y="70772"/>
                </a:lnTo>
                <a:lnTo>
                  <a:pt x="22726" y="530"/>
                </a:lnTo>
                <a:lnTo>
                  <a:pt x="530" y="22726"/>
                </a:lnTo>
                <a:lnTo>
                  <a:pt x="70772" y="92967"/>
                </a:lnTo>
                <a:lnTo>
                  <a:pt x="530" y="163208"/>
                </a:lnTo>
                <a:lnTo>
                  <a:pt x="22726" y="185403"/>
                </a:lnTo>
                <a:lnTo>
                  <a:pt x="92967" y="115162"/>
                </a:lnTo>
                <a:lnTo>
                  <a:pt x="163208" y="185403"/>
                </a:lnTo>
                <a:lnTo>
                  <a:pt x="185403" y="163208"/>
                </a:lnTo>
                <a:lnTo>
                  <a:pt x="115162" y="92967"/>
                </a:lnTo>
                <a:close/>
              </a:path>
            </a:pathLst>
          </a:custGeom>
          <a:solidFill>
            <a:srgbClr val="FF0000"/>
          </a:solidFill>
          <a:ln w="25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213" name="그래픽 107" descr="닫기">
            <a:extLst>
              <a:ext uri="{FF2B5EF4-FFF2-40B4-BE49-F238E27FC236}">
                <a16:creationId xmlns:a16="http://schemas.microsoft.com/office/drawing/2014/main" id="{63756D45-B84E-4E12-A81E-09A61606FD24}"/>
              </a:ext>
            </a:extLst>
          </p:cNvPr>
          <p:cNvSpPr/>
          <p:nvPr/>
        </p:nvSpPr>
        <p:spPr>
          <a:xfrm>
            <a:off x="1038336" y="482034"/>
            <a:ext cx="90647" cy="90647"/>
          </a:xfrm>
          <a:custGeom>
            <a:avLst/>
            <a:gdLst>
              <a:gd name="connsiteX0" fmla="*/ 185403 w 185395"/>
              <a:gd name="connsiteY0" fmla="*/ 22726 h 185395"/>
              <a:gd name="connsiteX1" fmla="*/ 163208 w 185395"/>
              <a:gd name="connsiteY1" fmla="*/ 530 h 185395"/>
              <a:gd name="connsiteX2" fmla="*/ 92967 w 185395"/>
              <a:gd name="connsiteY2" fmla="*/ 70772 h 185395"/>
              <a:gd name="connsiteX3" fmla="*/ 22726 w 185395"/>
              <a:gd name="connsiteY3" fmla="*/ 530 h 185395"/>
              <a:gd name="connsiteX4" fmla="*/ 530 w 185395"/>
              <a:gd name="connsiteY4" fmla="*/ 22726 h 185395"/>
              <a:gd name="connsiteX5" fmla="*/ 70772 w 185395"/>
              <a:gd name="connsiteY5" fmla="*/ 92967 h 185395"/>
              <a:gd name="connsiteX6" fmla="*/ 530 w 185395"/>
              <a:gd name="connsiteY6" fmla="*/ 163208 h 185395"/>
              <a:gd name="connsiteX7" fmla="*/ 22726 w 185395"/>
              <a:gd name="connsiteY7" fmla="*/ 185403 h 185395"/>
              <a:gd name="connsiteX8" fmla="*/ 92967 w 185395"/>
              <a:gd name="connsiteY8" fmla="*/ 115162 h 185395"/>
              <a:gd name="connsiteX9" fmla="*/ 163208 w 185395"/>
              <a:gd name="connsiteY9" fmla="*/ 185403 h 185395"/>
              <a:gd name="connsiteX10" fmla="*/ 185403 w 185395"/>
              <a:gd name="connsiteY10" fmla="*/ 163208 h 185395"/>
              <a:gd name="connsiteX11" fmla="*/ 115162 w 185395"/>
              <a:gd name="connsiteY11" fmla="*/ 92967 h 18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395" h="185395">
                <a:moveTo>
                  <a:pt x="185403" y="22726"/>
                </a:moveTo>
                <a:lnTo>
                  <a:pt x="163208" y="530"/>
                </a:lnTo>
                <a:lnTo>
                  <a:pt x="92967" y="70772"/>
                </a:lnTo>
                <a:lnTo>
                  <a:pt x="22726" y="530"/>
                </a:lnTo>
                <a:lnTo>
                  <a:pt x="530" y="22726"/>
                </a:lnTo>
                <a:lnTo>
                  <a:pt x="70772" y="92967"/>
                </a:lnTo>
                <a:lnTo>
                  <a:pt x="530" y="163208"/>
                </a:lnTo>
                <a:lnTo>
                  <a:pt x="22726" y="185403"/>
                </a:lnTo>
                <a:lnTo>
                  <a:pt x="92967" y="115162"/>
                </a:lnTo>
                <a:lnTo>
                  <a:pt x="163208" y="185403"/>
                </a:lnTo>
                <a:lnTo>
                  <a:pt x="185403" y="163208"/>
                </a:lnTo>
                <a:lnTo>
                  <a:pt x="115162" y="92967"/>
                </a:lnTo>
                <a:close/>
              </a:path>
            </a:pathLst>
          </a:custGeom>
          <a:solidFill>
            <a:srgbClr val="FFC000"/>
          </a:solidFill>
          <a:ln w="25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2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F5EF6EE-7131-400F-8D99-5CCF7F7E8D78}"/>
              </a:ext>
            </a:extLst>
          </p:cNvPr>
          <p:cNvSpPr txBox="1"/>
          <p:nvPr/>
        </p:nvSpPr>
        <p:spPr>
          <a:xfrm>
            <a:off x="2925399" y="13563"/>
            <a:ext cx="1153329" cy="635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200" b="1" dirty="0">
                <a:cs typeface="Arial" panose="020B0604020202020204" pitchFamily="34" charset="0"/>
              </a:rPr>
              <a:t>Structured SVG</a:t>
            </a:r>
          </a:p>
          <a:p>
            <a:pPr algn="ctr">
              <a:lnSpc>
                <a:spcPct val="120000"/>
              </a:lnSpc>
            </a:pPr>
            <a:r>
              <a:rPr lang="en-US" altLang="ko-KR" sz="900" dirty="0">
                <a:cs typeface="Arial" panose="020B0604020202020204" pitchFamily="34" charset="0"/>
              </a:rPr>
              <a:t>Coherent parts</a:t>
            </a:r>
          </a:p>
          <a:p>
            <a:pPr algn="ctr">
              <a:lnSpc>
                <a:spcPct val="120000"/>
              </a:lnSpc>
            </a:pPr>
            <a:r>
              <a:rPr lang="en-US" altLang="ko-KR" sz="900" dirty="0">
                <a:cs typeface="Arial" panose="020B0604020202020204" pitchFamily="34" charset="0"/>
              </a:rPr>
              <a:t>Descriptive tags</a:t>
            </a:r>
            <a:endParaRPr lang="ko-KR" altLang="en-US" sz="900" dirty="0">
              <a:cs typeface="Arial" panose="020B0604020202020204" pitchFamily="34" charset="0"/>
            </a:endParaRPr>
          </a:p>
        </p:txBody>
      </p:sp>
      <p:sp>
        <p:nvSpPr>
          <p:cNvPr id="212" name="그래픽 109" descr="확인 표시">
            <a:extLst>
              <a:ext uri="{FF2B5EF4-FFF2-40B4-BE49-F238E27FC236}">
                <a16:creationId xmlns:a16="http://schemas.microsoft.com/office/drawing/2014/main" id="{FFA6D0EF-6BB0-4D82-A92C-1FAAE9372AFC}"/>
              </a:ext>
            </a:extLst>
          </p:cNvPr>
          <p:cNvSpPr/>
          <p:nvPr/>
        </p:nvSpPr>
        <p:spPr>
          <a:xfrm>
            <a:off x="3890105" y="333207"/>
            <a:ext cx="116677" cy="82434"/>
          </a:xfrm>
          <a:custGeom>
            <a:avLst/>
            <a:gdLst>
              <a:gd name="connsiteX0" fmla="*/ 86757 w 94594"/>
              <a:gd name="connsiteY0" fmla="*/ 80 h 66832"/>
              <a:gd name="connsiteX1" fmla="*/ 34114 w 94594"/>
              <a:gd name="connsiteY1" fmla="*/ 49845 h 66832"/>
              <a:gd name="connsiteX2" fmla="*/ 8820 w 94594"/>
              <a:gd name="connsiteY2" fmla="*/ 23935 h 66832"/>
              <a:gd name="connsiteX3" fmla="*/ 80 w 94594"/>
              <a:gd name="connsiteY3" fmla="*/ 32263 h 66832"/>
              <a:gd name="connsiteX4" fmla="*/ 33702 w 94594"/>
              <a:gd name="connsiteY4" fmla="*/ 66810 h 66832"/>
              <a:gd name="connsiteX5" fmla="*/ 42545 w 94594"/>
              <a:gd name="connsiteY5" fmla="*/ 58585 h 66832"/>
              <a:gd name="connsiteX6" fmla="*/ 95086 w 94594"/>
              <a:gd name="connsiteY6" fmla="*/ 8717 h 6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594" h="66832">
                <a:moveTo>
                  <a:pt x="86757" y="80"/>
                </a:moveTo>
                <a:lnTo>
                  <a:pt x="34114" y="49845"/>
                </a:lnTo>
                <a:lnTo>
                  <a:pt x="8820" y="23935"/>
                </a:lnTo>
                <a:lnTo>
                  <a:pt x="80" y="32263"/>
                </a:lnTo>
                <a:lnTo>
                  <a:pt x="33702" y="66810"/>
                </a:lnTo>
                <a:lnTo>
                  <a:pt x="42545" y="58585"/>
                </a:lnTo>
                <a:lnTo>
                  <a:pt x="95086" y="8717"/>
                </a:lnTo>
                <a:close/>
              </a:path>
            </a:pathLst>
          </a:custGeom>
          <a:solidFill>
            <a:schemeClr val="accent6"/>
          </a:solidFill>
          <a:ln w="9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14" name="그래픽 109" descr="확인 표시">
            <a:extLst>
              <a:ext uri="{FF2B5EF4-FFF2-40B4-BE49-F238E27FC236}">
                <a16:creationId xmlns:a16="http://schemas.microsoft.com/office/drawing/2014/main" id="{19D02888-0C0C-4960-9A3E-D3D72D25DC00}"/>
              </a:ext>
            </a:extLst>
          </p:cNvPr>
          <p:cNvSpPr/>
          <p:nvPr/>
        </p:nvSpPr>
        <p:spPr>
          <a:xfrm>
            <a:off x="3890105" y="487613"/>
            <a:ext cx="116677" cy="82434"/>
          </a:xfrm>
          <a:custGeom>
            <a:avLst/>
            <a:gdLst>
              <a:gd name="connsiteX0" fmla="*/ 86757 w 94594"/>
              <a:gd name="connsiteY0" fmla="*/ 80 h 66832"/>
              <a:gd name="connsiteX1" fmla="*/ 34114 w 94594"/>
              <a:gd name="connsiteY1" fmla="*/ 49845 h 66832"/>
              <a:gd name="connsiteX2" fmla="*/ 8820 w 94594"/>
              <a:gd name="connsiteY2" fmla="*/ 23935 h 66832"/>
              <a:gd name="connsiteX3" fmla="*/ 80 w 94594"/>
              <a:gd name="connsiteY3" fmla="*/ 32263 h 66832"/>
              <a:gd name="connsiteX4" fmla="*/ 33702 w 94594"/>
              <a:gd name="connsiteY4" fmla="*/ 66810 h 66832"/>
              <a:gd name="connsiteX5" fmla="*/ 42545 w 94594"/>
              <a:gd name="connsiteY5" fmla="*/ 58585 h 66832"/>
              <a:gd name="connsiteX6" fmla="*/ 95086 w 94594"/>
              <a:gd name="connsiteY6" fmla="*/ 8717 h 6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594" h="66832">
                <a:moveTo>
                  <a:pt x="86757" y="80"/>
                </a:moveTo>
                <a:lnTo>
                  <a:pt x="34114" y="49845"/>
                </a:lnTo>
                <a:lnTo>
                  <a:pt x="8820" y="23935"/>
                </a:lnTo>
                <a:lnTo>
                  <a:pt x="80" y="32263"/>
                </a:lnTo>
                <a:lnTo>
                  <a:pt x="33702" y="66810"/>
                </a:lnTo>
                <a:lnTo>
                  <a:pt x="42545" y="58585"/>
                </a:lnTo>
                <a:lnTo>
                  <a:pt x="95086" y="8717"/>
                </a:lnTo>
                <a:close/>
              </a:path>
            </a:pathLst>
          </a:custGeom>
          <a:solidFill>
            <a:srgbClr val="00B0F0"/>
          </a:solidFill>
          <a:ln w="9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1107</TotalTime>
  <Words>50</Words>
  <Application>Microsoft Office PowerPoint</Application>
  <PresentationFormat>사용자 지정</PresentationFormat>
  <Paragraphs>20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344</cp:revision>
  <dcterms:created xsi:type="dcterms:W3CDTF">2025-10-30T08:37:40Z</dcterms:created>
  <dcterms:modified xsi:type="dcterms:W3CDTF">2025-11-13T20:26:57Z</dcterms:modified>
</cp:coreProperties>
</file>