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61" r:id="rId2"/>
  </p:sldIdLst>
  <p:sldSz cx="12192000" cy="4319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6A80"/>
    <a:srgbClr val="4B2E84"/>
    <a:srgbClr val="D4558D"/>
    <a:srgbClr val="FFE5ED"/>
    <a:srgbClr val="FFCCC8"/>
    <a:srgbClr val="EDA5C8"/>
    <a:srgbClr val="F0D9ED"/>
    <a:srgbClr val="D4B5E8"/>
    <a:srgbClr val="FFEEE5"/>
    <a:srgbClr val="FFF7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098" autoAdjust="0"/>
  </p:normalViewPr>
  <p:slideViewPr>
    <p:cSldViewPr snapToGrid="0">
      <p:cViewPr>
        <p:scale>
          <a:sx n="75" d="100"/>
          <a:sy n="75" d="100"/>
        </p:scale>
        <p:origin x="1072" y="1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199093-FF14-4928-B8CC-26670AE0C5F5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-925513" y="1143000"/>
            <a:ext cx="8709026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FBDBCC-65BF-405A-B9E3-9E19527D3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7742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Agreement matrix color code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FBDBCC-65BF-405A-B9E3-9E19527D310D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4036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706933"/>
            <a:ext cx="9144000" cy="1503857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268784"/>
            <a:ext cx="9144000" cy="1042900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90" indent="0" algn="ctr">
              <a:buNone/>
              <a:defRPr sz="1260"/>
            </a:lvl2pPr>
            <a:lvl3pPr marL="575981" indent="0" algn="ctr">
              <a:buNone/>
              <a:defRPr sz="1134"/>
            </a:lvl3pPr>
            <a:lvl4pPr marL="863971" indent="0" algn="ctr">
              <a:buNone/>
              <a:defRPr sz="1008"/>
            </a:lvl4pPr>
            <a:lvl5pPr marL="1151961" indent="0" algn="ctr">
              <a:buNone/>
              <a:defRPr sz="1008"/>
            </a:lvl5pPr>
            <a:lvl6pPr marL="1439951" indent="0" algn="ctr">
              <a:buNone/>
              <a:defRPr sz="1008"/>
            </a:lvl6pPr>
            <a:lvl7pPr marL="1727942" indent="0" algn="ctr">
              <a:buNone/>
              <a:defRPr sz="1008"/>
            </a:lvl7pPr>
            <a:lvl8pPr marL="2015932" indent="0" algn="ctr">
              <a:buNone/>
              <a:defRPr sz="1008"/>
            </a:lvl8pPr>
            <a:lvl9pPr marL="2303922" indent="0" algn="ctr">
              <a:buNone/>
              <a:defRPr sz="1008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4446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4375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229978"/>
            <a:ext cx="2628900" cy="366065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29978"/>
            <a:ext cx="7734300" cy="3660651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1473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4410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076898"/>
            <a:ext cx="10515600" cy="1796828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2890725"/>
            <a:ext cx="10515600" cy="944910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1pPr>
            <a:lvl2pPr marL="28799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8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7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6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5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94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92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7129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149890"/>
            <a:ext cx="5181600" cy="2740739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149890"/>
            <a:ext cx="5181600" cy="2740739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4476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29978"/>
            <a:ext cx="10515600" cy="83492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058899"/>
            <a:ext cx="5157787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1577849"/>
            <a:ext cx="5157787" cy="2320779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058899"/>
            <a:ext cx="5183188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77849"/>
            <a:ext cx="5183188" cy="2320779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2256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2715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5611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287972"/>
            <a:ext cx="3932237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621941"/>
            <a:ext cx="6172200" cy="3069707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1295877"/>
            <a:ext cx="3932237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7637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287972"/>
            <a:ext cx="3932237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621941"/>
            <a:ext cx="6172200" cy="3069707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90" indent="0">
              <a:buNone/>
              <a:defRPr sz="1764"/>
            </a:lvl2pPr>
            <a:lvl3pPr marL="575981" indent="0">
              <a:buNone/>
              <a:defRPr sz="1512"/>
            </a:lvl3pPr>
            <a:lvl4pPr marL="863971" indent="0">
              <a:buNone/>
              <a:defRPr sz="1260"/>
            </a:lvl4pPr>
            <a:lvl5pPr marL="1151961" indent="0">
              <a:buNone/>
              <a:defRPr sz="1260"/>
            </a:lvl5pPr>
            <a:lvl6pPr marL="1439951" indent="0">
              <a:buNone/>
              <a:defRPr sz="1260"/>
            </a:lvl6pPr>
            <a:lvl7pPr marL="1727942" indent="0">
              <a:buNone/>
              <a:defRPr sz="1260"/>
            </a:lvl7pPr>
            <a:lvl8pPr marL="2015932" indent="0">
              <a:buNone/>
              <a:defRPr sz="1260"/>
            </a:lvl8pPr>
            <a:lvl9pPr marL="2303922" indent="0">
              <a:buNone/>
              <a:defRPr sz="126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1295877"/>
            <a:ext cx="3932237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9290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229978"/>
            <a:ext cx="10515600" cy="834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149890"/>
            <a:ext cx="10515600" cy="27407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4003618"/>
            <a:ext cx="2743200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4003618"/>
            <a:ext cx="4114800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4003618"/>
            <a:ext cx="2743200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5791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75981" rtl="0" eaLnBrk="1" latinLnBrk="1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1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1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1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1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1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1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1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1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1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1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1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1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1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1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1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1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1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1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sv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그룹 37">
            <a:extLst>
              <a:ext uri="{FF2B5EF4-FFF2-40B4-BE49-F238E27FC236}">
                <a16:creationId xmlns:a16="http://schemas.microsoft.com/office/drawing/2014/main" id="{629A5F60-B155-4087-2BA3-C537A12B84F8}"/>
              </a:ext>
            </a:extLst>
          </p:cNvPr>
          <p:cNvGrpSpPr/>
          <p:nvPr/>
        </p:nvGrpSpPr>
        <p:grpSpPr>
          <a:xfrm>
            <a:off x="2484057" y="2944080"/>
            <a:ext cx="819043" cy="740680"/>
            <a:chOff x="3170573" y="702346"/>
            <a:chExt cx="819043" cy="740680"/>
          </a:xfrm>
        </p:grpSpPr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F845C898-A34E-2B2F-CC66-B30DBB90235D}"/>
                </a:ext>
              </a:extLst>
            </p:cNvPr>
            <p:cNvSpPr/>
            <p:nvPr/>
          </p:nvSpPr>
          <p:spPr>
            <a:xfrm>
              <a:off x="3170573" y="702346"/>
              <a:ext cx="819043" cy="740680"/>
            </a:xfrm>
            <a:custGeom>
              <a:avLst/>
              <a:gdLst>
                <a:gd name="connsiteX0" fmla="*/ 408956 w 819043"/>
                <a:gd name="connsiteY0" fmla="*/ 0 h 740680"/>
                <a:gd name="connsiteX1" fmla="*/ 5358 w 819043"/>
                <a:gd name="connsiteY1" fmla="*/ 488579 h 740680"/>
                <a:gd name="connsiteX2" fmla="*/ 0 w 819043"/>
                <a:gd name="connsiteY2" fmla="*/ 495056 h 740680"/>
                <a:gd name="connsiteX3" fmla="*/ 231172 w 819043"/>
                <a:gd name="connsiteY3" fmla="*/ 740680 h 740680"/>
                <a:gd name="connsiteX4" fmla="*/ 819043 w 819043"/>
                <a:gd name="connsiteY4" fmla="*/ 640314 h 740680"/>
                <a:gd name="connsiteX5" fmla="*/ 412099 w 819043"/>
                <a:gd name="connsiteY5" fmla="*/ 40232 h 740680"/>
                <a:gd name="connsiteX6" fmla="*/ 787414 w 819043"/>
                <a:gd name="connsiteY6" fmla="*/ 626250 h 740680"/>
                <a:gd name="connsiteX7" fmla="*/ 787384 w 819043"/>
                <a:gd name="connsiteY7" fmla="*/ 626381 h 740680"/>
                <a:gd name="connsiteX8" fmla="*/ 787350 w 819043"/>
                <a:gd name="connsiteY8" fmla="*/ 626394 h 740680"/>
                <a:gd name="connsiteX9" fmla="*/ 247419 w 819043"/>
                <a:gd name="connsiteY9" fmla="*/ 718577 h 740680"/>
                <a:gd name="connsiteX10" fmla="*/ 247309 w 819043"/>
                <a:gd name="connsiteY10" fmla="*/ 718499 h 740680"/>
                <a:gd name="connsiteX11" fmla="*/ 247310 w 819043"/>
                <a:gd name="connsiteY11" fmla="*/ 718461 h 740680"/>
                <a:gd name="connsiteX12" fmla="*/ 411925 w 819043"/>
                <a:gd name="connsiteY12" fmla="*/ 40260 h 740680"/>
                <a:gd name="connsiteX13" fmla="*/ 412097 w 819043"/>
                <a:gd name="connsiteY13" fmla="*/ 40232 h 740680"/>
                <a:gd name="connsiteX14" fmla="*/ 388864 w 819043"/>
                <a:gd name="connsiteY14" fmla="*/ 54519 h 740680"/>
                <a:gd name="connsiteX15" fmla="*/ 292757 w 819043"/>
                <a:gd name="connsiteY15" fmla="*/ 450465 h 740680"/>
                <a:gd name="connsiteX16" fmla="*/ 265039 w 819043"/>
                <a:gd name="connsiteY16" fmla="*/ 454162 h 740680"/>
                <a:gd name="connsiteX17" fmla="*/ 267550 w 819043"/>
                <a:gd name="connsiteY17" fmla="*/ 473045 h 740680"/>
                <a:gd name="connsiteX18" fmla="*/ 287933 w 819043"/>
                <a:gd name="connsiteY18" fmla="*/ 470326 h 740680"/>
                <a:gd name="connsiteX19" fmla="*/ 229533 w 819043"/>
                <a:gd name="connsiteY19" fmla="*/ 710928 h 740680"/>
                <a:gd name="connsiteX20" fmla="*/ 229371 w 819043"/>
                <a:gd name="connsiteY20" fmla="*/ 710971 h 740680"/>
                <a:gd name="connsiteX21" fmla="*/ 25447 w 819043"/>
                <a:gd name="connsiteY21" fmla="*/ 494296 h 740680"/>
                <a:gd name="connsiteX22" fmla="*/ 25442 w 819043"/>
                <a:gd name="connsiteY22" fmla="*/ 494169 h 740680"/>
                <a:gd name="connsiteX23" fmla="*/ 388696 w 819043"/>
                <a:gd name="connsiteY23" fmla="*/ 54440 h 740680"/>
                <a:gd name="connsiteX24" fmla="*/ 388862 w 819043"/>
                <a:gd name="connsiteY24" fmla="*/ 54519 h 74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19043" h="740680">
                  <a:moveTo>
                    <a:pt x="408956" y="0"/>
                  </a:moveTo>
                  <a:lnTo>
                    <a:pt x="5358" y="488579"/>
                  </a:lnTo>
                  <a:lnTo>
                    <a:pt x="0" y="495056"/>
                  </a:lnTo>
                  <a:lnTo>
                    <a:pt x="231172" y="740680"/>
                  </a:lnTo>
                  <a:lnTo>
                    <a:pt x="819043" y="640314"/>
                  </a:lnTo>
                  <a:close/>
                  <a:moveTo>
                    <a:pt x="412099" y="40232"/>
                  </a:moveTo>
                  <a:lnTo>
                    <a:pt x="787414" y="626250"/>
                  </a:lnTo>
                  <a:cubicBezTo>
                    <a:pt x="787442" y="626294"/>
                    <a:pt x="787429" y="626353"/>
                    <a:pt x="787384" y="626381"/>
                  </a:cubicBezTo>
                  <a:cubicBezTo>
                    <a:pt x="787374" y="626388"/>
                    <a:pt x="787362" y="626393"/>
                    <a:pt x="787350" y="626394"/>
                  </a:cubicBezTo>
                  <a:lnTo>
                    <a:pt x="247419" y="718577"/>
                  </a:lnTo>
                  <a:cubicBezTo>
                    <a:pt x="247367" y="718586"/>
                    <a:pt x="247318" y="718552"/>
                    <a:pt x="247309" y="718499"/>
                  </a:cubicBezTo>
                  <a:cubicBezTo>
                    <a:pt x="247306" y="718487"/>
                    <a:pt x="247307" y="718474"/>
                    <a:pt x="247310" y="718461"/>
                  </a:cubicBezTo>
                  <a:lnTo>
                    <a:pt x="411925" y="40260"/>
                  </a:lnTo>
                  <a:cubicBezTo>
                    <a:pt x="411953" y="40141"/>
                    <a:pt x="412032" y="40128"/>
                    <a:pt x="412097" y="40232"/>
                  </a:cubicBezTo>
                  <a:close/>
                  <a:moveTo>
                    <a:pt x="388864" y="54519"/>
                  </a:moveTo>
                  <a:lnTo>
                    <a:pt x="292757" y="450465"/>
                  </a:lnTo>
                  <a:lnTo>
                    <a:pt x="265039" y="454162"/>
                  </a:lnTo>
                  <a:lnTo>
                    <a:pt x="267550" y="473045"/>
                  </a:lnTo>
                  <a:lnTo>
                    <a:pt x="287933" y="470326"/>
                  </a:lnTo>
                  <a:lnTo>
                    <a:pt x="229533" y="710928"/>
                  </a:lnTo>
                  <a:cubicBezTo>
                    <a:pt x="229510" y="711023"/>
                    <a:pt x="229437" y="711041"/>
                    <a:pt x="229371" y="710971"/>
                  </a:cubicBezTo>
                  <a:lnTo>
                    <a:pt x="25447" y="494296"/>
                  </a:lnTo>
                  <a:lnTo>
                    <a:pt x="25442" y="494169"/>
                  </a:lnTo>
                  <a:lnTo>
                    <a:pt x="388696" y="54440"/>
                  </a:lnTo>
                  <a:cubicBezTo>
                    <a:pt x="388841" y="54261"/>
                    <a:pt x="388916" y="54298"/>
                    <a:pt x="388862" y="5451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  <p:cxnSp>
          <p:nvCxnSpPr>
            <p:cNvPr id="35" name="직선 연결선 34">
              <a:extLst>
                <a:ext uri="{FF2B5EF4-FFF2-40B4-BE49-F238E27FC236}">
                  <a16:creationId xmlns:a16="http://schemas.microsoft.com/office/drawing/2014/main" id="{AD3F2093-9FC8-A272-2FD3-1CAD0501078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17888" y="1072686"/>
              <a:ext cx="34925" cy="140041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TextBox 96">
            <a:extLst>
              <a:ext uri="{FF2B5EF4-FFF2-40B4-BE49-F238E27FC236}">
                <a16:creationId xmlns:a16="http://schemas.microsoft.com/office/drawing/2014/main" id="{DA7FF2D2-EC36-54C0-2ACC-47BF49CFCB77}"/>
              </a:ext>
            </a:extLst>
          </p:cNvPr>
          <p:cNvSpPr txBox="1"/>
          <p:nvPr/>
        </p:nvSpPr>
        <p:spPr>
          <a:xfrm>
            <a:off x="2143229" y="2639727"/>
            <a:ext cx="1534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b="1" dirty="0">
                <a:cs typeface="Arial" panose="020B0604020202020204" pitchFamily="34" charset="0"/>
              </a:rPr>
              <a:t>Vector Prism</a:t>
            </a:r>
            <a:endParaRPr lang="ko-KR" altLang="en-US" sz="2000" b="1" dirty="0">
              <a:cs typeface="Arial" panose="020B0604020202020204" pitchFamily="34" charset="0"/>
            </a:endParaRPr>
          </a:p>
        </p:txBody>
      </p:sp>
      <p:grpSp>
        <p:nvGrpSpPr>
          <p:cNvPr id="101" name="그룹 100">
            <a:extLst>
              <a:ext uri="{FF2B5EF4-FFF2-40B4-BE49-F238E27FC236}">
                <a16:creationId xmlns:a16="http://schemas.microsoft.com/office/drawing/2014/main" id="{0DCCB5B5-38A1-F2C4-9596-E1F5653AB980}"/>
              </a:ext>
            </a:extLst>
          </p:cNvPr>
          <p:cNvGrpSpPr/>
          <p:nvPr/>
        </p:nvGrpSpPr>
        <p:grpSpPr>
          <a:xfrm>
            <a:off x="10438055" y="3895201"/>
            <a:ext cx="455825" cy="412213"/>
            <a:chOff x="3170573" y="702346"/>
            <a:chExt cx="819043" cy="740680"/>
          </a:xfrm>
        </p:grpSpPr>
        <p:sp>
          <p:nvSpPr>
            <p:cNvPr id="102" name="자유형: 도형 101">
              <a:extLst>
                <a:ext uri="{FF2B5EF4-FFF2-40B4-BE49-F238E27FC236}">
                  <a16:creationId xmlns:a16="http://schemas.microsoft.com/office/drawing/2014/main" id="{D5C62720-4C88-F9A5-0387-884FB1EA323B}"/>
                </a:ext>
              </a:extLst>
            </p:cNvPr>
            <p:cNvSpPr/>
            <p:nvPr/>
          </p:nvSpPr>
          <p:spPr>
            <a:xfrm>
              <a:off x="3170573" y="702346"/>
              <a:ext cx="819043" cy="740680"/>
            </a:xfrm>
            <a:custGeom>
              <a:avLst/>
              <a:gdLst>
                <a:gd name="connsiteX0" fmla="*/ 408956 w 819043"/>
                <a:gd name="connsiteY0" fmla="*/ 0 h 740680"/>
                <a:gd name="connsiteX1" fmla="*/ 5358 w 819043"/>
                <a:gd name="connsiteY1" fmla="*/ 488579 h 740680"/>
                <a:gd name="connsiteX2" fmla="*/ 0 w 819043"/>
                <a:gd name="connsiteY2" fmla="*/ 495056 h 740680"/>
                <a:gd name="connsiteX3" fmla="*/ 231172 w 819043"/>
                <a:gd name="connsiteY3" fmla="*/ 740680 h 740680"/>
                <a:gd name="connsiteX4" fmla="*/ 819043 w 819043"/>
                <a:gd name="connsiteY4" fmla="*/ 640314 h 740680"/>
                <a:gd name="connsiteX5" fmla="*/ 412099 w 819043"/>
                <a:gd name="connsiteY5" fmla="*/ 40232 h 740680"/>
                <a:gd name="connsiteX6" fmla="*/ 787414 w 819043"/>
                <a:gd name="connsiteY6" fmla="*/ 626250 h 740680"/>
                <a:gd name="connsiteX7" fmla="*/ 787384 w 819043"/>
                <a:gd name="connsiteY7" fmla="*/ 626381 h 740680"/>
                <a:gd name="connsiteX8" fmla="*/ 787350 w 819043"/>
                <a:gd name="connsiteY8" fmla="*/ 626394 h 740680"/>
                <a:gd name="connsiteX9" fmla="*/ 247419 w 819043"/>
                <a:gd name="connsiteY9" fmla="*/ 718577 h 740680"/>
                <a:gd name="connsiteX10" fmla="*/ 247309 w 819043"/>
                <a:gd name="connsiteY10" fmla="*/ 718499 h 740680"/>
                <a:gd name="connsiteX11" fmla="*/ 247310 w 819043"/>
                <a:gd name="connsiteY11" fmla="*/ 718461 h 740680"/>
                <a:gd name="connsiteX12" fmla="*/ 411925 w 819043"/>
                <a:gd name="connsiteY12" fmla="*/ 40260 h 740680"/>
                <a:gd name="connsiteX13" fmla="*/ 412097 w 819043"/>
                <a:gd name="connsiteY13" fmla="*/ 40232 h 740680"/>
                <a:gd name="connsiteX14" fmla="*/ 388864 w 819043"/>
                <a:gd name="connsiteY14" fmla="*/ 54519 h 740680"/>
                <a:gd name="connsiteX15" fmla="*/ 292757 w 819043"/>
                <a:gd name="connsiteY15" fmla="*/ 450465 h 740680"/>
                <a:gd name="connsiteX16" fmla="*/ 265039 w 819043"/>
                <a:gd name="connsiteY16" fmla="*/ 454162 h 740680"/>
                <a:gd name="connsiteX17" fmla="*/ 267550 w 819043"/>
                <a:gd name="connsiteY17" fmla="*/ 473045 h 740680"/>
                <a:gd name="connsiteX18" fmla="*/ 287933 w 819043"/>
                <a:gd name="connsiteY18" fmla="*/ 470326 h 740680"/>
                <a:gd name="connsiteX19" fmla="*/ 229533 w 819043"/>
                <a:gd name="connsiteY19" fmla="*/ 710928 h 740680"/>
                <a:gd name="connsiteX20" fmla="*/ 229371 w 819043"/>
                <a:gd name="connsiteY20" fmla="*/ 710971 h 740680"/>
                <a:gd name="connsiteX21" fmla="*/ 25447 w 819043"/>
                <a:gd name="connsiteY21" fmla="*/ 494296 h 740680"/>
                <a:gd name="connsiteX22" fmla="*/ 25442 w 819043"/>
                <a:gd name="connsiteY22" fmla="*/ 494169 h 740680"/>
                <a:gd name="connsiteX23" fmla="*/ 388696 w 819043"/>
                <a:gd name="connsiteY23" fmla="*/ 54440 h 740680"/>
                <a:gd name="connsiteX24" fmla="*/ 388862 w 819043"/>
                <a:gd name="connsiteY24" fmla="*/ 54519 h 74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19043" h="740680">
                  <a:moveTo>
                    <a:pt x="408956" y="0"/>
                  </a:moveTo>
                  <a:lnTo>
                    <a:pt x="5358" y="488579"/>
                  </a:lnTo>
                  <a:lnTo>
                    <a:pt x="0" y="495056"/>
                  </a:lnTo>
                  <a:lnTo>
                    <a:pt x="231172" y="740680"/>
                  </a:lnTo>
                  <a:lnTo>
                    <a:pt x="819043" y="640314"/>
                  </a:lnTo>
                  <a:close/>
                  <a:moveTo>
                    <a:pt x="412099" y="40232"/>
                  </a:moveTo>
                  <a:lnTo>
                    <a:pt x="787414" y="626250"/>
                  </a:lnTo>
                  <a:cubicBezTo>
                    <a:pt x="787442" y="626294"/>
                    <a:pt x="787429" y="626353"/>
                    <a:pt x="787384" y="626381"/>
                  </a:cubicBezTo>
                  <a:cubicBezTo>
                    <a:pt x="787374" y="626388"/>
                    <a:pt x="787362" y="626393"/>
                    <a:pt x="787350" y="626394"/>
                  </a:cubicBezTo>
                  <a:lnTo>
                    <a:pt x="247419" y="718577"/>
                  </a:lnTo>
                  <a:cubicBezTo>
                    <a:pt x="247367" y="718586"/>
                    <a:pt x="247318" y="718552"/>
                    <a:pt x="247309" y="718499"/>
                  </a:cubicBezTo>
                  <a:cubicBezTo>
                    <a:pt x="247306" y="718487"/>
                    <a:pt x="247307" y="718474"/>
                    <a:pt x="247310" y="718461"/>
                  </a:cubicBezTo>
                  <a:lnTo>
                    <a:pt x="411925" y="40260"/>
                  </a:lnTo>
                  <a:cubicBezTo>
                    <a:pt x="411953" y="40141"/>
                    <a:pt x="412032" y="40128"/>
                    <a:pt x="412097" y="40232"/>
                  </a:cubicBezTo>
                  <a:close/>
                  <a:moveTo>
                    <a:pt x="388864" y="54519"/>
                  </a:moveTo>
                  <a:lnTo>
                    <a:pt x="292757" y="450465"/>
                  </a:lnTo>
                  <a:lnTo>
                    <a:pt x="265039" y="454162"/>
                  </a:lnTo>
                  <a:lnTo>
                    <a:pt x="267550" y="473045"/>
                  </a:lnTo>
                  <a:lnTo>
                    <a:pt x="287933" y="470326"/>
                  </a:lnTo>
                  <a:lnTo>
                    <a:pt x="229533" y="710928"/>
                  </a:lnTo>
                  <a:cubicBezTo>
                    <a:pt x="229510" y="711023"/>
                    <a:pt x="229437" y="711041"/>
                    <a:pt x="229371" y="710971"/>
                  </a:cubicBezTo>
                  <a:lnTo>
                    <a:pt x="25447" y="494296"/>
                  </a:lnTo>
                  <a:lnTo>
                    <a:pt x="25442" y="494169"/>
                  </a:lnTo>
                  <a:lnTo>
                    <a:pt x="388696" y="54440"/>
                  </a:lnTo>
                  <a:cubicBezTo>
                    <a:pt x="388841" y="54261"/>
                    <a:pt x="388916" y="54298"/>
                    <a:pt x="388862" y="5451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2400" dirty="0"/>
            </a:p>
          </p:txBody>
        </p:sp>
        <p:cxnSp>
          <p:nvCxnSpPr>
            <p:cNvPr id="103" name="직선 연결선 102">
              <a:extLst>
                <a:ext uri="{FF2B5EF4-FFF2-40B4-BE49-F238E27FC236}">
                  <a16:creationId xmlns:a16="http://schemas.microsoft.com/office/drawing/2014/main" id="{BA60809C-B96F-7C8F-6BBC-0A09071881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17890" y="942065"/>
              <a:ext cx="57412" cy="27066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7" name="직선 연결선 106">
            <a:extLst>
              <a:ext uri="{FF2B5EF4-FFF2-40B4-BE49-F238E27FC236}">
                <a16:creationId xmlns:a16="http://schemas.microsoft.com/office/drawing/2014/main" id="{2E6091D9-281C-82B5-3657-DDADCFE330CB}"/>
              </a:ext>
            </a:extLst>
          </p:cNvPr>
          <p:cNvCxnSpPr>
            <a:cxnSpLocks/>
          </p:cNvCxnSpPr>
          <p:nvPr/>
        </p:nvCxnSpPr>
        <p:spPr>
          <a:xfrm>
            <a:off x="6096000" y="-1178"/>
            <a:ext cx="0" cy="4326998"/>
          </a:xfrm>
          <a:prstGeom prst="line">
            <a:avLst/>
          </a:prstGeom>
          <a:ln w="38100" cap="rnd">
            <a:solidFill>
              <a:schemeClr val="tx1">
                <a:lumMod val="50000"/>
                <a:lumOff val="5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43AEC2ED-C359-444A-A40D-16068809DFB1}"/>
              </a:ext>
            </a:extLst>
          </p:cNvPr>
          <p:cNvSpPr txBox="1"/>
          <p:nvPr/>
        </p:nvSpPr>
        <p:spPr>
          <a:xfrm>
            <a:off x="1410673" y="3899454"/>
            <a:ext cx="29581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>
                <a:cs typeface="Arial" panose="020B0604020202020204" pitchFamily="34" charset="0"/>
              </a:rPr>
              <a:t>(a) Animation pipeline</a:t>
            </a:r>
            <a:endParaRPr lang="ko-KR" altLang="en-US" sz="2400" dirty="0"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8F10C39-8D17-47F6-B11C-2CDA0CCBD0CE}"/>
              </a:ext>
            </a:extLst>
          </p:cNvPr>
          <p:cNvSpPr txBox="1"/>
          <p:nvPr/>
        </p:nvSpPr>
        <p:spPr>
          <a:xfrm>
            <a:off x="8251536" y="3899454"/>
            <a:ext cx="21845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>
                <a:cs typeface="Arial" panose="020B0604020202020204" pitchFamily="34" charset="0"/>
              </a:rPr>
              <a:t>(b) Vector Prism</a:t>
            </a:r>
            <a:endParaRPr lang="ko-KR" altLang="en-US" sz="2400" dirty="0"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CA13E84-5033-4255-A645-4A492A48BFF5}"/>
              </a:ext>
            </a:extLst>
          </p:cNvPr>
          <p:cNvSpPr txBox="1"/>
          <p:nvPr/>
        </p:nvSpPr>
        <p:spPr>
          <a:xfrm>
            <a:off x="-30378" y="-13693"/>
            <a:ext cx="3006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cs typeface="Arial" panose="020B0604020202020204" pitchFamily="34" charset="0"/>
              </a:rPr>
              <a:t>Input</a:t>
            </a:r>
            <a:r>
              <a:rPr lang="en-US" altLang="ko-KR" dirty="0">
                <a:cs typeface="Arial" panose="020B0604020202020204" pitchFamily="34" charset="0"/>
              </a:rPr>
              <a:t>: SVG file and instruction</a:t>
            </a:r>
            <a:endParaRPr lang="ko-KR" altLang="en-US" dirty="0"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CD4928-B665-4F74-9AD8-0E22EC2834F0}"/>
              </a:ext>
            </a:extLst>
          </p:cNvPr>
          <p:cNvSpPr txBox="1"/>
          <p:nvPr/>
        </p:nvSpPr>
        <p:spPr>
          <a:xfrm>
            <a:off x="69046" y="3073756"/>
            <a:ext cx="1518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cs typeface="Arial" panose="020B0604020202020204" pitchFamily="34" charset="0"/>
              </a:rPr>
              <a:t>Unstructured</a:t>
            </a:r>
          </a:p>
          <a:p>
            <a:pPr algn="ctr"/>
            <a:r>
              <a:rPr lang="en-US" altLang="ko-KR" dirty="0">
                <a:cs typeface="Arial" panose="020B0604020202020204" pitchFamily="34" charset="0"/>
              </a:rPr>
              <a:t>SVG Code</a:t>
            </a:r>
            <a:endParaRPr lang="ko-KR" altLang="en-US" dirty="0">
              <a:cs typeface="Arial" panose="020B0604020202020204" pitchFamily="34" charset="0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C0EC2720-8AA4-4189-8A79-ADAFE33C31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070" y="3122993"/>
            <a:ext cx="434435" cy="434435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F98EFA0B-FFF9-41E9-84A2-9CEE11CB2B9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E0B5D8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14" y="3122993"/>
            <a:ext cx="434435" cy="43443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26C5373B-3296-4BE5-AE6B-DCC222A50B77}"/>
              </a:ext>
            </a:extLst>
          </p:cNvPr>
          <p:cNvSpPr txBox="1"/>
          <p:nvPr/>
        </p:nvSpPr>
        <p:spPr>
          <a:xfrm>
            <a:off x="4308943" y="3073756"/>
            <a:ext cx="157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cs typeface="Arial" panose="020B0604020202020204" pitchFamily="34" charset="0"/>
              </a:rPr>
              <a:t>Structured</a:t>
            </a:r>
          </a:p>
          <a:p>
            <a:pPr algn="ctr"/>
            <a:r>
              <a:rPr lang="en-US" altLang="ko-KR" dirty="0">
                <a:cs typeface="Arial" panose="020B0604020202020204" pitchFamily="34" charset="0"/>
              </a:rPr>
              <a:t>SVG Code</a:t>
            </a:r>
            <a:endParaRPr lang="ko-KR" altLang="en-US" dirty="0">
              <a:cs typeface="Arial" panose="020B0604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8312190-8EAD-4AC1-B168-D425D83A410B}"/>
              </a:ext>
            </a:extLst>
          </p:cNvPr>
          <p:cNvSpPr txBox="1"/>
          <p:nvPr/>
        </p:nvSpPr>
        <p:spPr>
          <a:xfrm>
            <a:off x="6109103" y="1939"/>
            <a:ext cx="1440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EC6A80"/>
                </a:solidFill>
                <a:cs typeface="Arial" panose="020B0604020202020204" pitchFamily="34" charset="0"/>
              </a:rPr>
              <a:t>Burn-in</a:t>
            </a:r>
            <a:r>
              <a:rPr lang="en-US" altLang="ko-KR" dirty="0">
                <a:solidFill>
                  <a:srgbClr val="EC6A80"/>
                </a:solidFill>
                <a:cs typeface="Arial" panose="020B0604020202020204" pitchFamily="34" charset="0"/>
              </a:rPr>
              <a:t> stage</a:t>
            </a:r>
            <a:endParaRPr lang="ko-KR" altLang="en-US" dirty="0">
              <a:solidFill>
                <a:srgbClr val="EC6A80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30" name="표 29">
            <a:extLst>
              <a:ext uri="{FF2B5EF4-FFF2-40B4-BE49-F238E27FC236}">
                <a16:creationId xmlns:a16="http://schemas.microsoft.com/office/drawing/2014/main" id="{6E025E63-5F26-424B-AEDB-21AAB05351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316875"/>
              </p:ext>
            </p:extLst>
          </p:nvPr>
        </p:nvGraphicFramePr>
        <p:xfrm>
          <a:off x="8593291" y="1636324"/>
          <a:ext cx="830925" cy="83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185">
                  <a:extLst>
                    <a:ext uri="{9D8B030D-6E8A-4147-A177-3AD203B41FA5}">
                      <a16:colId xmlns:a16="http://schemas.microsoft.com/office/drawing/2014/main" val="2234617870"/>
                    </a:ext>
                  </a:extLst>
                </a:gridCol>
                <a:gridCol w="166185">
                  <a:extLst>
                    <a:ext uri="{9D8B030D-6E8A-4147-A177-3AD203B41FA5}">
                      <a16:colId xmlns:a16="http://schemas.microsoft.com/office/drawing/2014/main" val="3354629765"/>
                    </a:ext>
                  </a:extLst>
                </a:gridCol>
                <a:gridCol w="166185">
                  <a:extLst>
                    <a:ext uri="{9D8B030D-6E8A-4147-A177-3AD203B41FA5}">
                      <a16:colId xmlns:a16="http://schemas.microsoft.com/office/drawing/2014/main" val="3243349537"/>
                    </a:ext>
                  </a:extLst>
                </a:gridCol>
                <a:gridCol w="166185">
                  <a:extLst>
                    <a:ext uri="{9D8B030D-6E8A-4147-A177-3AD203B41FA5}">
                      <a16:colId xmlns:a16="http://schemas.microsoft.com/office/drawing/2014/main" val="1931092568"/>
                    </a:ext>
                  </a:extLst>
                </a:gridCol>
                <a:gridCol w="166185">
                  <a:extLst>
                    <a:ext uri="{9D8B030D-6E8A-4147-A177-3AD203B41FA5}">
                      <a16:colId xmlns:a16="http://schemas.microsoft.com/office/drawing/2014/main" val="3132977092"/>
                    </a:ext>
                  </a:extLst>
                </a:gridCol>
              </a:tblGrid>
              <a:tr h="16617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20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558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5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C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13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A5C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12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A5C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3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5359784"/>
                  </a:ext>
                </a:extLst>
              </a:tr>
              <a:tr h="16617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5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C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20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558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4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C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3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C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0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755788"/>
                  </a:ext>
                </a:extLst>
              </a:tr>
              <a:tr h="16617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13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A5C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4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C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20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558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15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A5C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5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3257233"/>
                  </a:ext>
                </a:extLst>
              </a:tr>
              <a:tr h="16617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12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A5C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3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C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15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A5C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20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558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7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1527443"/>
                  </a:ext>
                </a:extLst>
              </a:tr>
              <a:tr h="16617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3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C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0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E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5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C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7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C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" dirty="0">
                          <a:solidFill>
                            <a:schemeClr val="tx1"/>
                          </a:solidFill>
                          <a:latin typeface="Cascadia Code Light" panose="020B0609020000020004" pitchFamily="49" charset="0"/>
                          <a:cs typeface="Cascadia Code Light" panose="020B0609020000020004" pitchFamily="49" charset="0"/>
                        </a:rPr>
                        <a:t>20</a:t>
                      </a:r>
                      <a:endParaRPr lang="ko-KR" altLang="en-US" sz="500" dirty="0">
                        <a:solidFill>
                          <a:schemeClr val="tx1"/>
                        </a:solidFill>
                        <a:latin typeface="Cascadia Code Light" panose="020B0609020000020004" pitchFamily="49" charset="0"/>
                        <a:cs typeface="Cascadia Code Light" panose="020B0609020000020004" pitchFamily="49" charset="0"/>
                      </a:endParaRPr>
                    </a:p>
                  </a:txBody>
                  <a:tcPr marL="40975" marR="40975" marT="20487" marB="20487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558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958539"/>
                  </a:ext>
                </a:extLst>
              </a:tr>
            </a:tbl>
          </a:graphicData>
        </a:graphic>
      </p:graphicFrame>
      <p:sp>
        <p:nvSpPr>
          <p:cNvPr id="106" name="TextBox 105">
            <a:extLst>
              <a:ext uri="{FF2B5EF4-FFF2-40B4-BE49-F238E27FC236}">
                <a16:creationId xmlns:a16="http://schemas.microsoft.com/office/drawing/2014/main" id="{5D88E826-0D36-4272-ADEF-A44559C2DCDA}"/>
              </a:ext>
            </a:extLst>
          </p:cNvPr>
          <p:cNvSpPr txBox="1"/>
          <p:nvPr/>
        </p:nvSpPr>
        <p:spPr>
          <a:xfrm>
            <a:off x="6109103" y="2789904"/>
            <a:ext cx="2123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4B2E84"/>
                </a:solidFill>
                <a:cs typeface="Arial" panose="020B0604020202020204" pitchFamily="34" charset="0"/>
              </a:rPr>
              <a:t>Bayes decision</a:t>
            </a:r>
            <a:r>
              <a:rPr lang="en-US" altLang="ko-KR" dirty="0">
                <a:solidFill>
                  <a:srgbClr val="4B2E84"/>
                </a:solidFill>
                <a:cs typeface="Arial" panose="020B0604020202020204" pitchFamily="34" charset="0"/>
              </a:rPr>
              <a:t> stage</a:t>
            </a:r>
            <a:endParaRPr lang="ko-KR" altLang="en-US" dirty="0">
              <a:solidFill>
                <a:srgbClr val="4B2E84"/>
              </a:solidFill>
              <a:cs typeface="Arial" panose="020B0604020202020204" pitchFamily="34" charset="0"/>
            </a:endParaRPr>
          </a:p>
        </p:txBody>
      </p:sp>
      <p:sp>
        <p:nvSpPr>
          <p:cNvPr id="114" name="직사각형 113">
            <a:extLst>
              <a:ext uri="{FF2B5EF4-FFF2-40B4-BE49-F238E27FC236}">
                <a16:creationId xmlns:a16="http://schemas.microsoft.com/office/drawing/2014/main" id="{0D15D2D8-75FC-42C1-9756-C66DFF853C44}"/>
              </a:ext>
            </a:extLst>
          </p:cNvPr>
          <p:cNvSpPr/>
          <p:nvPr/>
        </p:nvSpPr>
        <p:spPr>
          <a:xfrm>
            <a:off x="6265211" y="502021"/>
            <a:ext cx="1603825" cy="48710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r>
              <a:rPr lang="en-US" altLang="ko-KR" sz="700" dirty="0">
                <a:solidFill>
                  <a:schemeClr val="tx1"/>
                </a:solidFill>
                <a:ea typeface="Cascadia Code Light" panose="020B0609020000020004" pitchFamily="49" charset="0"/>
                <a:cs typeface="Cascadia Code Light" panose="020B0609020000020004" pitchFamily="49" charset="0"/>
              </a:rPr>
              <a:t>&lt;path class="st4" d="M28,22c0,1.1-0.9,2-2,2H14c-1.1,0-2-0.9-2-2l0,0c0-1.1,0.9-2,2-2h12C27.1,20,28,20.9,28,22L28,22z"/&gt;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70AA2EB2-7730-4223-91FB-CB28B6C5576E}"/>
              </a:ext>
            </a:extLst>
          </p:cNvPr>
          <p:cNvSpPr txBox="1"/>
          <p:nvPr/>
        </p:nvSpPr>
        <p:spPr>
          <a:xfrm>
            <a:off x="6390616" y="989121"/>
            <a:ext cx="1313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>
                <a:cs typeface="Arial" panose="020B0604020202020204" pitchFamily="34" charset="0"/>
              </a:rPr>
              <a:t>SVG primitive</a:t>
            </a:r>
            <a:endParaRPr lang="ko-KR" altLang="en-US" sz="1600" dirty="0">
              <a:cs typeface="Arial" panose="020B0604020202020204" pitchFamily="34" charset="0"/>
            </a:endParaRPr>
          </a:p>
        </p:txBody>
      </p:sp>
      <p:grpSp>
        <p:nvGrpSpPr>
          <p:cNvPr id="147" name="그룹 146">
            <a:extLst>
              <a:ext uri="{FF2B5EF4-FFF2-40B4-BE49-F238E27FC236}">
                <a16:creationId xmlns:a16="http://schemas.microsoft.com/office/drawing/2014/main" id="{C8E26E31-FBFA-4DF8-BE30-955D3C586AF8}"/>
              </a:ext>
            </a:extLst>
          </p:cNvPr>
          <p:cNvGrpSpPr/>
          <p:nvPr/>
        </p:nvGrpSpPr>
        <p:grpSpPr>
          <a:xfrm>
            <a:off x="10497635" y="252732"/>
            <a:ext cx="553295" cy="553295"/>
            <a:chOff x="8565620" y="1142625"/>
            <a:chExt cx="553295" cy="553295"/>
          </a:xfrm>
        </p:grpSpPr>
        <p:sp>
          <p:nvSpPr>
            <p:cNvPr id="110" name="직사각형 109">
              <a:extLst>
                <a:ext uri="{FF2B5EF4-FFF2-40B4-BE49-F238E27FC236}">
                  <a16:creationId xmlns:a16="http://schemas.microsoft.com/office/drawing/2014/main" id="{922202DC-8762-DF9E-54DB-16150AEC4E37}"/>
                </a:ext>
              </a:extLst>
            </p:cNvPr>
            <p:cNvSpPr/>
            <p:nvPr/>
          </p:nvSpPr>
          <p:spPr>
            <a:xfrm>
              <a:off x="8565620" y="1142625"/>
              <a:ext cx="553295" cy="553295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600"/>
            </a:p>
          </p:txBody>
        </p:sp>
        <p:pic>
          <p:nvPicPr>
            <p:cNvPr id="33" name="그래픽 32">
              <a:extLst>
                <a:ext uri="{FF2B5EF4-FFF2-40B4-BE49-F238E27FC236}">
                  <a16:creationId xmlns:a16="http://schemas.microsoft.com/office/drawing/2014/main" id="{F8516333-2527-4F5D-B644-41E14B03F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565621" y="1142626"/>
              <a:ext cx="553294" cy="553294"/>
            </a:xfrm>
            <a:prstGeom prst="rect">
              <a:avLst/>
            </a:prstGeom>
          </p:spPr>
        </p:pic>
      </p:grp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173AB619-A213-43DF-A480-11432DB48A05}"/>
              </a:ext>
            </a:extLst>
          </p:cNvPr>
          <p:cNvGrpSpPr/>
          <p:nvPr/>
        </p:nvGrpSpPr>
        <p:grpSpPr>
          <a:xfrm>
            <a:off x="11414676" y="252731"/>
            <a:ext cx="553295" cy="553295"/>
            <a:chOff x="9273735" y="2405587"/>
            <a:chExt cx="553295" cy="553295"/>
          </a:xfrm>
        </p:grpSpPr>
        <p:pic>
          <p:nvPicPr>
            <p:cNvPr id="120" name="그래픽 119">
              <a:extLst>
                <a:ext uri="{FF2B5EF4-FFF2-40B4-BE49-F238E27FC236}">
                  <a16:creationId xmlns:a16="http://schemas.microsoft.com/office/drawing/2014/main" id="{0FCECA31-866D-447B-8BDE-6655EB4E4E8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273735" y="2405587"/>
              <a:ext cx="553295" cy="553295"/>
            </a:xfrm>
            <a:prstGeom prst="rect">
              <a:avLst/>
            </a:prstGeom>
          </p:spPr>
        </p:pic>
        <p:sp>
          <p:nvSpPr>
            <p:cNvPr id="121" name="직사각형 120">
              <a:extLst>
                <a:ext uri="{FF2B5EF4-FFF2-40B4-BE49-F238E27FC236}">
                  <a16:creationId xmlns:a16="http://schemas.microsoft.com/office/drawing/2014/main" id="{40822DC2-424A-4178-8F58-1CD9EE1348F5}"/>
                </a:ext>
              </a:extLst>
            </p:cNvPr>
            <p:cNvSpPr/>
            <p:nvPr/>
          </p:nvSpPr>
          <p:spPr>
            <a:xfrm>
              <a:off x="9273735" y="2405587"/>
              <a:ext cx="553295" cy="553295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600"/>
            </a:p>
          </p:txBody>
        </p:sp>
        <p:pic>
          <p:nvPicPr>
            <p:cNvPr id="122" name="그래픽 121">
              <a:extLst>
                <a:ext uri="{FF2B5EF4-FFF2-40B4-BE49-F238E27FC236}">
                  <a16:creationId xmlns:a16="http://schemas.microsoft.com/office/drawing/2014/main" id="{93145D3D-6A5D-4D53-8133-492EC55A7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273735" y="2405587"/>
              <a:ext cx="553294" cy="553294"/>
            </a:xfrm>
            <a:prstGeom prst="rect">
              <a:avLst/>
            </a:prstGeom>
          </p:spPr>
        </p:pic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A09D2244-B08A-4442-89A2-9514DD4ECD5D}"/>
              </a:ext>
            </a:extLst>
          </p:cNvPr>
          <p:cNvGrpSpPr/>
          <p:nvPr/>
        </p:nvGrpSpPr>
        <p:grpSpPr>
          <a:xfrm>
            <a:off x="9911399" y="1210445"/>
            <a:ext cx="553295" cy="553295"/>
            <a:chOff x="8565620" y="1776932"/>
            <a:chExt cx="553295" cy="553295"/>
          </a:xfrm>
        </p:grpSpPr>
        <p:sp>
          <p:nvSpPr>
            <p:cNvPr id="111" name="직사각형 110">
              <a:extLst>
                <a:ext uri="{FF2B5EF4-FFF2-40B4-BE49-F238E27FC236}">
                  <a16:creationId xmlns:a16="http://schemas.microsoft.com/office/drawing/2014/main" id="{662D2A2E-57F3-9ACF-629A-6E76BF7FB624}"/>
                </a:ext>
              </a:extLst>
            </p:cNvPr>
            <p:cNvSpPr/>
            <p:nvPr/>
          </p:nvSpPr>
          <p:spPr>
            <a:xfrm>
              <a:off x="8565620" y="1776932"/>
              <a:ext cx="553295" cy="553295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600"/>
            </a:p>
          </p:txBody>
        </p:sp>
        <p:pic>
          <p:nvPicPr>
            <p:cNvPr id="123" name="그래픽 122">
              <a:extLst>
                <a:ext uri="{FF2B5EF4-FFF2-40B4-BE49-F238E27FC236}">
                  <a16:creationId xmlns:a16="http://schemas.microsoft.com/office/drawing/2014/main" id="{D500B417-AAB2-4384-B339-8F90D9AF50C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565620" y="1776932"/>
              <a:ext cx="553295" cy="553295"/>
            </a:xfrm>
            <a:prstGeom prst="rect">
              <a:avLst/>
            </a:prstGeom>
          </p:spPr>
        </p:pic>
        <p:pic>
          <p:nvPicPr>
            <p:cNvPr id="124" name="그래픽 123">
              <a:extLst>
                <a:ext uri="{FF2B5EF4-FFF2-40B4-BE49-F238E27FC236}">
                  <a16:creationId xmlns:a16="http://schemas.microsoft.com/office/drawing/2014/main" id="{DF8DF4C8-0634-4AEA-8ED7-261AB0F7E2A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565621" y="1776933"/>
              <a:ext cx="553294" cy="553294"/>
            </a:xfrm>
            <a:prstGeom prst="rect">
              <a:avLst/>
            </a:prstGeom>
          </p:spPr>
        </p:pic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1EEC20D6-A847-4837-8607-0F747BBE9F2D}"/>
              </a:ext>
            </a:extLst>
          </p:cNvPr>
          <p:cNvGrpSpPr/>
          <p:nvPr/>
        </p:nvGrpSpPr>
        <p:grpSpPr>
          <a:xfrm>
            <a:off x="9597266" y="238134"/>
            <a:ext cx="553295" cy="553295"/>
            <a:chOff x="8565620" y="516182"/>
            <a:chExt cx="553295" cy="553295"/>
          </a:xfrm>
        </p:grpSpPr>
        <p:sp>
          <p:nvSpPr>
            <p:cNvPr id="116" name="직사각형 115">
              <a:extLst>
                <a:ext uri="{FF2B5EF4-FFF2-40B4-BE49-F238E27FC236}">
                  <a16:creationId xmlns:a16="http://schemas.microsoft.com/office/drawing/2014/main" id="{EB2D1751-BBB0-4D81-94EC-C374B96A304C}"/>
                </a:ext>
              </a:extLst>
            </p:cNvPr>
            <p:cNvSpPr/>
            <p:nvPr/>
          </p:nvSpPr>
          <p:spPr>
            <a:xfrm>
              <a:off x="8565620" y="516182"/>
              <a:ext cx="553295" cy="553295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600"/>
            </a:p>
          </p:txBody>
        </p:sp>
        <p:pic>
          <p:nvPicPr>
            <p:cNvPr id="125" name="그래픽 124">
              <a:extLst>
                <a:ext uri="{FF2B5EF4-FFF2-40B4-BE49-F238E27FC236}">
                  <a16:creationId xmlns:a16="http://schemas.microsoft.com/office/drawing/2014/main" id="{0B13601D-30A5-40C7-9193-151F6325633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565620" y="516182"/>
              <a:ext cx="553295" cy="553295"/>
            </a:xfrm>
            <a:prstGeom prst="rect">
              <a:avLst/>
            </a:prstGeom>
          </p:spPr>
        </p:pic>
        <p:sp>
          <p:nvSpPr>
            <p:cNvPr id="127" name="직사각형 126">
              <a:extLst>
                <a:ext uri="{FF2B5EF4-FFF2-40B4-BE49-F238E27FC236}">
                  <a16:creationId xmlns:a16="http://schemas.microsoft.com/office/drawing/2014/main" id="{EAEE907F-9933-4464-A39C-1DD98923B275}"/>
                </a:ext>
              </a:extLst>
            </p:cNvPr>
            <p:cNvSpPr/>
            <p:nvPr/>
          </p:nvSpPr>
          <p:spPr>
            <a:xfrm>
              <a:off x="8645607" y="667448"/>
              <a:ext cx="188721" cy="79252"/>
            </a:xfrm>
            <a:prstGeom prst="rect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600"/>
            </a:p>
          </p:txBody>
        </p:sp>
      </p:grpSp>
      <p:grpSp>
        <p:nvGrpSpPr>
          <p:cNvPr id="146" name="그룹 145">
            <a:extLst>
              <a:ext uri="{FF2B5EF4-FFF2-40B4-BE49-F238E27FC236}">
                <a16:creationId xmlns:a16="http://schemas.microsoft.com/office/drawing/2014/main" id="{67BFAFAD-5E0A-4BC7-9596-B9F81530010C}"/>
              </a:ext>
            </a:extLst>
          </p:cNvPr>
          <p:cNvGrpSpPr/>
          <p:nvPr/>
        </p:nvGrpSpPr>
        <p:grpSpPr>
          <a:xfrm>
            <a:off x="11106638" y="1211492"/>
            <a:ext cx="1108384" cy="1108800"/>
            <a:chOff x="9253729" y="512690"/>
            <a:chExt cx="1108384" cy="1108800"/>
          </a:xfrm>
        </p:grpSpPr>
        <p:sp>
          <p:nvSpPr>
            <p:cNvPr id="145" name="부분 원형 144">
              <a:extLst>
                <a:ext uri="{FF2B5EF4-FFF2-40B4-BE49-F238E27FC236}">
                  <a16:creationId xmlns:a16="http://schemas.microsoft.com/office/drawing/2014/main" id="{369C907F-0844-4396-84E9-C27829C85C8C}"/>
                </a:ext>
              </a:extLst>
            </p:cNvPr>
            <p:cNvSpPr/>
            <p:nvPr/>
          </p:nvSpPr>
          <p:spPr>
            <a:xfrm>
              <a:off x="9253729" y="512690"/>
              <a:ext cx="1108384" cy="1108800"/>
            </a:xfrm>
            <a:prstGeom prst="pie">
              <a:avLst>
                <a:gd name="adj1" fmla="val 10797947"/>
                <a:gd name="adj2" fmla="val 16178747"/>
              </a:avLst>
            </a:prstGeom>
            <a:solidFill>
              <a:srgbClr val="4F5D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600">
                <a:solidFill>
                  <a:schemeClr val="tx1"/>
                </a:solidFill>
              </a:endParaRPr>
            </a:p>
          </p:txBody>
        </p:sp>
        <p:sp>
          <p:nvSpPr>
            <p:cNvPr id="126" name="직사각형 125">
              <a:extLst>
                <a:ext uri="{FF2B5EF4-FFF2-40B4-BE49-F238E27FC236}">
                  <a16:creationId xmlns:a16="http://schemas.microsoft.com/office/drawing/2014/main" id="{7D543367-8711-483E-8A74-BF35AC16AE07}"/>
                </a:ext>
              </a:extLst>
            </p:cNvPr>
            <p:cNvSpPr/>
            <p:nvPr/>
          </p:nvSpPr>
          <p:spPr>
            <a:xfrm>
              <a:off x="9253729" y="516182"/>
              <a:ext cx="553295" cy="553295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600"/>
            </a:p>
          </p:txBody>
        </p:sp>
        <p:sp>
          <p:nvSpPr>
            <p:cNvPr id="133" name="자유형: 도형 132">
              <a:extLst>
                <a:ext uri="{FF2B5EF4-FFF2-40B4-BE49-F238E27FC236}">
                  <a16:creationId xmlns:a16="http://schemas.microsoft.com/office/drawing/2014/main" id="{A56D1D92-AED0-4879-986B-14FE00D3554C}"/>
                </a:ext>
              </a:extLst>
            </p:cNvPr>
            <p:cNvSpPr/>
            <p:nvPr/>
          </p:nvSpPr>
          <p:spPr>
            <a:xfrm>
              <a:off x="9528469" y="794115"/>
              <a:ext cx="275362" cy="275362"/>
            </a:xfrm>
            <a:custGeom>
              <a:avLst/>
              <a:gdLst>
                <a:gd name="connsiteX0" fmla="*/ 238917 w 275362"/>
                <a:gd name="connsiteY0" fmla="*/ 109335 h 275362"/>
                <a:gd name="connsiteX1" fmla="*/ 174126 w 275362"/>
                <a:gd name="connsiteY1" fmla="*/ 109335 h 275362"/>
                <a:gd name="connsiteX2" fmla="*/ 174126 w 275362"/>
                <a:gd name="connsiteY2" fmla="*/ 44544 h 275362"/>
                <a:gd name="connsiteX3" fmla="*/ 141730 w 275362"/>
                <a:gd name="connsiteY3" fmla="*/ 12148 h 275362"/>
                <a:gd name="connsiteX4" fmla="*/ 109335 w 275362"/>
                <a:gd name="connsiteY4" fmla="*/ 44544 h 275362"/>
                <a:gd name="connsiteX5" fmla="*/ 109335 w 275362"/>
                <a:gd name="connsiteY5" fmla="*/ 109335 h 275362"/>
                <a:gd name="connsiteX6" fmla="*/ 44544 w 275362"/>
                <a:gd name="connsiteY6" fmla="*/ 109335 h 275362"/>
                <a:gd name="connsiteX7" fmla="*/ 12148 w 275362"/>
                <a:gd name="connsiteY7" fmla="*/ 141730 h 275362"/>
                <a:gd name="connsiteX8" fmla="*/ 44544 w 275362"/>
                <a:gd name="connsiteY8" fmla="*/ 174126 h 275362"/>
                <a:gd name="connsiteX9" fmla="*/ 109335 w 275362"/>
                <a:gd name="connsiteY9" fmla="*/ 174126 h 275362"/>
                <a:gd name="connsiteX10" fmla="*/ 109335 w 275362"/>
                <a:gd name="connsiteY10" fmla="*/ 238917 h 275362"/>
                <a:gd name="connsiteX11" fmla="*/ 141730 w 275362"/>
                <a:gd name="connsiteY11" fmla="*/ 271313 h 275362"/>
                <a:gd name="connsiteX12" fmla="*/ 174126 w 275362"/>
                <a:gd name="connsiteY12" fmla="*/ 238917 h 275362"/>
                <a:gd name="connsiteX13" fmla="*/ 174126 w 275362"/>
                <a:gd name="connsiteY13" fmla="*/ 174126 h 275362"/>
                <a:gd name="connsiteX14" fmla="*/ 238917 w 275362"/>
                <a:gd name="connsiteY14" fmla="*/ 174126 h 275362"/>
                <a:gd name="connsiteX15" fmla="*/ 271313 w 275362"/>
                <a:gd name="connsiteY15" fmla="*/ 141730 h 275362"/>
                <a:gd name="connsiteX16" fmla="*/ 238917 w 275362"/>
                <a:gd name="connsiteY16" fmla="*/ 109335 h 275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5362" h="275362">
                  <a:moveTo>
                    <a:pt x="238917" y="109335"/>
                  </a:moveTo>
                  <a:lnTo>
                    <a:pt x="174126" y="109335"/>
                  </a:lnTo>
                  <a:lnTo>
                    <a:pt x="174126" y="44544"/>
                  </a:lnTo>
                  <a:cubicBezTo>
                    <a:pt x="174126" y="26726"/>
                    <a:pt x="159548" y="12148"/>
                    <a:pt x="141730" y="12148"/>
                  </a:cubicBezTo>
                  <a:cubicBezTo>
                    <a:pt x="123913" y="12148"/>
                    <a:pt x="109335" y="26726"/>
                    <a:pt x="109335" y="44544"/>
                  </a:cubicBezTo>
                  <a:lnTo>
                    <a:pt x="109335" y="109335"/>
                  </a:lnTo>
                  <a:lnTo>
                    <a:pt x="44544" y="109335"/>
                  </a:lnTo>
                  <a:cubicBezTo>
                    <a:pt x="26726" y="109335"/>
                    <a:pt x="12148" y="123913"/>
                    <a:pt x="12148" y="141730"/>
                  </a:cubicBezTo>
                  <a:cubicBezTo>
                    <a:pt x="12148" y="159548"/>
                    <a:pt x="26726" y="174126"/>
                    <a:pt x="44544" y="174126"/>
                  </a:cubicBezTo>
                  <a:lnTo>
                    <a:pt x="109335" y="174126"/>
                  </a:lnTo>
                  <a:lnTo>
                    <a:pt x="109335" y="238917"/>
                  </a:lnTo>
                  <a:cubicBezTo>
                    <a:pt x="109335" y="256735"/>
                    <a:pt x="123913" y="271313"/>
                    <a:pt x="141730" y="271313"/>
                  </a:cubicBezTo>
                  <a:cubicBezTo>
                    <a:pt x="159548" y="271313"/>
                    <a:pt x="174126" y="256735"/>
                    <a:pt x="174126" y="238917"/>
                  </a:cubicBezTo>
                  <a:lnTo>
                    <a:pt x="174126" y="174126"/>
                  </a:lnTo>
                  <a:lnTo>
                    <a:pt x="238917" y="174126"/>
                  </a:lnTo>
                  <a:cubicBezTo>
                    <a:pt x="256735" y="174126"/>
                    <a:pt x="271313" y="159548"/>
                    <a:pt x="271313" y="141730"/>
                  </a:cubicBezTo>
                  <a:cubicBezTo>
                    <a:pt x="271313" y="123913"/>
                    <a:pt x="256735" y="109335"/>
                    <a:pt x="238917" y="109335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3600"/>
            </a:p>
          </p:txBody>
        </p:sp>
        <p:sp>
          <p:nvSpPr>
            <p:cNvPr id="139" name="자유형: 도형 138">
              <a:extLst>
                <a:ext uri="{FF2B5EF4-FFF2-40B4-BE49-F238E27FC236}">
                  <a16:creationId xmlns:a16="http://schemas.microsoft.com/office/drawing/2014/main" id="{CEE78B5E-CAF3-45FC-9D59-9D4805F4E5D2}"/>
                </a:ext>
              </a:extLst>
            </p:cNvPr>
            <p:cNvSpPr/>
            <p:nvPr/>
          </p:nvSpPr>
          <p:spPr>
            <a:xfrm>
              <a:off x="9528469" y="858906"/>
              <a:ext cx="275362" cy="80989"/>
            </a:xfrm>
            <a:custGeom>
              <a:avLst/>
              <a:gdLst>
                <a:gd name="connsiteX0" fmla="*/ 271313 w 275362"/>
                <a:gd name="connsiteY0" fmla="*/ 44544 h 80988"/>
                <a:gd name="connsiteX1" fmla="*/ 238917 w 275362"/>
                <a:gd name="connsiteY1" fmla="*/ 76939 h 80988"/>
                <a:gd name="connsiteX2" fmla="*/ 44544 w 275362"/>
                <a:gd name="connsiteY2" fmla="*/ 76939 h 80988"/>
                <a:gd name="connsiteX3" fmla="*/ 12148 w 275362"/>
                <a:gd name="connsiteY3" fmla="*/ 44544 h 80988"/>
                <a:gd name="connsiteX4" fmla="*/ 12148 w 275362"/>
                <a:gd name="connsiteY4" fmla="*/ 44544 h 80988"/>
                <a:gd name="connsiteX5" fmla="*/ 44544 w 275362"/>
                <a:gd name="connsiteY5" fmla="*/ 12148 h 80988"/>
                <a:gd name="connsiteX6" fmla="*/ 238917 w 275362"/>
                <a:gd name="connsiteY6" fmla="*/ 12148 h 80988"/>
                <a:gd name="connsiteX7" fmla="*/ 271313 w 275362"/>
                <a:gd name="connsiteY7" fmla="*/ 44544 h 80988"/>
                <a:gd name="connsiteX8" fmla="*/ 271313 w 275362"/>
                <a:gd name="connsiteY8" fmla="*/ 44544 h 8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5362" h="80988">
                  <a:moveTo>
                    <a:pt x="271313" y="44544"/>
                  </a:moveTo>
                  <a:cubicBezTo>
                    <a:pt x="271313" y="62361"/>
                    <a:pt x="256735" y="76939"/>
                    <a:pt x="238917" y="76939"/>
                  </a:cubicBezTo>
                  <a:lnTo>
                    <a:pt x="44544" y="76939"/>
                  </a:lnTo>
                  <a:cubicBezTo>
                    <a:pt x="26726" y="76939"/>
                    <a:pt x="12148" y="62361"/>
                    <a:pt x="12148" y="44544"/>
                  </a:cubicBezTo>
                  <a:lnTo>
                    <a:pt x="12148" y="44544"/>
                  </a:lnTo>
                  <a:cubicBezTo>
                    <a:pt x="12148" y="26726"/>
                    <a:pt x="26726" y="12148"/>
                    <a:pt x="44544" y="12148"/>
                  </a:cubicBezTo>
                  <a:lnTo>
                    <a:pt x="238917" y="12148"/>
                  </a:lnTo>
                  <a:cubicBezTo>
                    <a:pt x="256735" y="12148"/>
                    <a:pt x="271313" y="26726"/>
                    <a:pt x="271313" y="44544"/>
                  </a:cubicBezTo>
                  <a:lnTo>
                    <a:pt x="271313" y="44544"/>
                  </a:lnTo>
                  <a:close/>
                </a:path>
              </a:pathLst>
            </a:custGeom>
            <a:solidFill>
              <a:srgbClr val="F5CF8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3600"/>
            </a:p>
          </p:txBody>
        </p:sp>
        <p:sp>
          <p:nvSpPr>
            <p:cNvPr id="141" name="자유형: 도형 140">
              <a:extLst>
                <a:ext uri="{FF2B5EF4-FFF2-40B4-BE49-F238E27FC236}">
                  <a16:creationId xmlns:a16="http://schemas.microsoft.com/office/drawing/2014/main" id="{C5B8BECA-8E55-4FB4-83FB-1A2AB41A2644}"/>
                </a:ext>
              </a:extLst>
            </p:cNvPr>
            <p:cNvSpPr/>
            <p:nvPr/>
          </p:nvSpPr>
          <p:spPr>
            <a:xfrm>
              <a:off x="9625655" y="761719"/>
              <a:ext cx="80989" cy="275362"/>
            </a:xfrm>
            <a:custGeom>
              <a:avLst/>
              <a:gdLst>
                <a:gd name="connsiteX0" fmla="*/ 44544 w 80988"/>
                <a:gd name="connsiteY0" fmla="*/ 271313 h 275362"/>
                <a:gd name="connsiteX1" fmla="*/ 12148 w 80988"/>
                <a:gd name="connsiteY1" fmla="*/ 238917 h 275362"/>
                <a:gd name="connsiteX2" fmla="*/ 12148 w 80988"/>
                <a:gd name="connsiteY2" fmla="*/ 44544 h 275362"/>
                <a:gd name="connsiteX3" fmla="*/ 44544 w 80988"/>
                <a:gd name="connsiteY3" fmla="*/ 12148 h 275362"/>
                <a:gd name="connsiteX4" fmla="*/ 44544 w 80988"/>
                <a:gd name="connsiteY4" fmla="*/ 12148 h 275362"/>
                <a:gd name="connsiteX5" fmla="*/ 76939 w 80988"/>
                <a:gd name="connsiteY5" fmla="*/ 44544 h 275362"/>
                <a:gd name="connsiteX6" fmla="*/ 76939 w 80988"/>
                <a:gd name="connsiteY6" fmla="*/ 238917 h 275362"/>
                <a:gd name="connsiteX7" fmla="*/ 44544 w 80988"/>
                <a:gd name="connsiteY7" fmla="*/ 271313 h 275362"/>
                <a:gd name="connsiteX8" fmla="*/ 44544 w 80988"/>
                <a:gd name="connsiteY8" fmla="*/ 271313 h 275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988" h="275362">
                  <a:moveTo>
                    <a:pt x="44544" y="271313"/>
                  </a:moveTo>
                  <a:cubicBezTo>
                    <a:pt x="26726" y="271313"/>
                    <a:pt x="12148" y="256735"/>
                    <a:pt x="12148" y="238917"/>
                  </a:cubicBezTo>
                  <a:lnTo>
                    <a:pt x="12148" y="44544"/>
                  </a:lnTo>
                  <a:cubicBezTo>
                    <a:pt x="12148" y="26726"/>
                    <a:pt x="26726" y="12148"/>
                    <a:pt x="44544" y="12148"/>
                  </a:cubicBezTo>
                  <a:lnTo>
                    <a:pt x="44544" y="12148"/>
                  </a:lnTo>
                  <a:cubicBezTo>
                    <a:pt x="62361" y="12148"/>
                    <a:pt x="76939" y="26726"/>
                    <a:pt x="76939" y="44544"/>
                  </a:cubicBezTo>
                  <a:lnTo>
                    <a:pt x="76939" y="238917"/>
                  </a:lnTo>
                  <a:cubicBezTo>
                    <a:pt x="76939" y="256735"/>
                    <a:pt x="62361" y="271313"/>
                    <a:pt x="44544" y="271313"/>
                  </a:cubicBezTo>
                  <a:lnTo>
                    <a:pt x="44544" y="271313"/>
                  </a:lnTo>
                  <a:close/>
                </a:path>
              </a:pathLst>
            </a:custGeom>
            <a:solidFill>
              <a:srgbClr val="F5CF8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3600"/>
            </a:p>
          </p:txBody>
        </p:sp>
      </p:grpSp>
      <p:sp>
        <p:nvSpPr>
          <p:cNvPr id="156" name="말풍선: 모서리가 둥근 사각형 155">
            <a:extLst>
              <a:ext uri="{FF2B5EF4-FFF2-40B4-BE49-F238E27FC236}">
                <a16:creationId xmlns:a16="http://schemas.microsoft.com/office/drawing/2014/main" id="{B75ECFC0-F6CD-403D-89BE-BE9E88316964}"/>
              </a:ext>
            </a:extLst>
          </p:cNvPr>
          <p:cNvSpPr/>
          <p:nvPr/>
        </p:nvSpPr>
        <p:spPr>
          <a:xfrm>
            <a:off x="10021422" y="46274"/>
            <a:ext cx="542748" cy="195592"/>
          </a:xfrm>
          <a:prstGeom prst="wedgeRoundRectCallout">
            <a:avLst>
              <a:gd name="adj1" fmla="val -28566"/>
              <a:gd name="adj2" fmla="val 106009"/>
              <a:gd name="adj3" fmla="val 16667"/>
            </a:avLst>
          </a:prstGeom>
          <a:solidFill>
            <a:schemeClr val="bg1">
              <a:lumMod val="95000"/>
            </a:schemeClr>
          </a:solidFill>
          <a:ln w="3175">
            <a:solidFill>
              <a:srgbClr val="4F5D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tx1"/>
                </a:solidFill>
                <a:ea typeface="Cascadia Code Light" panose="020B0609020000020004" pitchFamily="49" charset="0"/>
                <a:cs typeface="Cascadia Code Light" panose="020B0609020000020004" pitchFamily="49" charset="0"/>
              </a:rPr>
              <a:t>Plus</a:t>
            </a:r>
            <a:endParaRPr lang="ko-KR" altLang="en-US" sz="1400" dirty="0">
              <a:solidFill>
                <a:schemeClr val="tx1"/>
              </a:solidFill>
              <a:cs typeface="Cascadia Code Light" panose="020B0609020000020004" pitchFamily="49" charset="0"/>
            </a:endParaRPr>
          </a:p>
        </p:txBody>
      </p:sp>
      <p:sp>
        <p:nvSpPr>
          <p:cNvPr id="157" name="말풍선: 모서리가 둥근 사각형 156">
            <a:extLst>
              <a:ext uri="{FF2B5EF4-FFF2-40B4-BE49-F238E27FC236}">
                <a16:creationId xmlns:a16="http://schemas.microsoft.com/office/drawing/2014/main" id="{77C7A9C6-B7C1-4953-B0E1-387E0B51FB47}"/>
              </a:ext>
            </a:extLst>
          </p:cNvPr>
          <p:cNvSpPr/>
          <p:nvPr/>
        </p:nvSpPr>
        <p:spPr>
          <a:xfrm>
            <a:off x="10797736" y="46274"/>
            <a:ext cx="725914" cy="195592"/>
          </a:xfrm>
          <a:prstGeom prst="wedgeRoundRectCallout">
            <a:avLst>
              <a:gd name="adj1" fmla="val -17871"/>
              <a:gd name="adj2" fmla="val 110879"/>
              <a:gd name="adj3" fmla="val 16667"/>
            </a:avLst>
          </a:prstGeom>
          <a:solidFill>
            <a:schemeClr val="bg1">
              <a:lumMod val="95000"/>
            </a:schemeClr>
          </a:solidFill>
          <a:ln w="3175">
            <a:solidFill>
              <a:srgbClr val="4F5D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tx1"/>
                </a:solidFill>
                <a:ea typeface="Cascadia Code Light" panose="020B0609020000020004" pitchFamily="49" charset="0"/>
                <a:cs typeface="Cascadia Code Light" panose="020B0609020000020004" pitchFamily="49" charset="0"/>
              </a:rPr>
              <a:t>Minus</a:t>
            </a:r>
            <a:endParaRPr lang="ko-KR" altLang="en-US" sz="1400" dirty="0">
              <a:solidFill>
                <a:schemeClr val="tx1"/>
              </a:solidFill>
              <a:cs typeface="Cascadia Code Light" panose="020B0609020000020004" pitchFamily="49" charset="0"/>
            </a:endParaRPr>
          </a:p>
        </p:txBody>
      </p:sp>
      <p:sp>
        <p:nvSpPr>
          <p:cNvPr id="158" name="말풍선: 모서리가 둥근 사각형 157">
            <a:extLst>
              <a:ext uri="{FF2B5EF4-FFF2-40B4-BE49-F238E27FC236}">
                <a16:creationId xmlns:a16="http://schemas.microsoft.com/office/drawing/2014/main" id="{8007E85D-8FD7-4BCB-9DA7-1F8476E19E10}"/>
              </a:ext>
            </a:extLst>
          </p:cNvPr>
          <p:cNvSpPr/>
          <p:nvPr/>
        </p:nvSpPr>
        <p:spPr>
          <a:xfrm>
            <a:off x="10335556" y="1014853"/>
            <a:ext cx="542748" cy="195592"/>
          </a:xfrm>
          <a:prstGeom prst="wedgeRoundRectCallout">
            <a:avLst>
              <a:gd name="adj1" fmla="val -28566"/>
              <a:gd name="adj2" fmla="val 106009"/>
              <a:gd name="adj3" fmla="val 16667"/>
            </a:avLst>
          </a:prstGeom>
          <a:solidFill>
            <a:schemeClr val="bg1">
              <a:lumMod val="95000"/>
            </a:schemeClr>
          </a:solidFill>
          <a:ln w="3175">
            <a:solidFill>
              <a:srgbClr val="4F5D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tx1"/>
                </a:solidFill>
                <a:ea typeface="Cascadia Code Light" panose="020B0609020000020004" pitchFamily="49" charset="0"/>
                <a:cs typeface="Cascadia Code Light" panose="020B0609020000020004" pitchFamily="49" charset="0"/>
              </a:rPr>
              <a:t>Plus</a:t>
            </a:r>
            <a:endParaRPr lang="ko-KR" altLang="en-US" sz="1400" dirty="0">
              <a:solidFill>
                <a:schemeClr val="tx1"/>
              </a:solidFill>
              <a:cs typeface="Cascadia Code Light" panose="020B0609020000020004" pitchFamily="49" charset="0"/>
            </a:endParaRPr>
          </a:p>
        </p:txBody>
      </p:sp>
      <p:sp>
        <p:nvSpPr>
          <p:cNvPr id="160" name="말풍선: 모서리가 둥근 사각형 159">
            <a:extLst>
              <a:ext uri="{FF2B5EF4-FFF2-40B4-BE49-F238E27FC236}">
                <a16:creationId xmlns:a16="http://schemas.microsoft.com/office/drawing/2014/main" id="{A5B56256-663E-4E7F-9D6B-BA7BDDC087DD}"/>
              </a:ext>
            </a:extLst>
          </p:cNvPr>
          <p:cNvSpPr/>
          <p:nvPr/>
        </p:nvSpPr>
        <p:spPr>
          <a:xfrm>
            <a:off x="10956941" y="1019169"/>
            <a:ext cx="1079038" cy="195592"/>
          </a:xfrm>
          <a:prstGeom prst="wedgeRoundRectCallout">
            <a:avLst>
              <a:gd name="adj1" fmla="val 14982"/>
              <a:gd name="adj2" fmla="val 94645"/>
              <a:gd name="adj3" fmla="val 16667"/>
            </a:avLst>
          </a:prstGeom>
          <a:solidFill>
            <a:schemeClr val="bg1">
              <a:lumMod val="95000"/>
            </a:schemeClr>
          </a:solidFill>
          <a:ln w="3175">
            <a:solidFill>
              <a:srgbClr val="4F5D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tx1"/>
                </a:solidFill>
                <a:ea typeface="Cascadia Code Light" panose="020B0609020000020004" pitchFamily="49" charset="0"/>
                <a:cs typeface="Cascadia Code Light" panose="020B0609020000020004" pitchFamily="49" charset="0"/>
              </a:rPr>
              <a:t>Background</a:t>
            </a:r>
            <a:endParaRPr lang="ko-KR" altLang="en-US" sz="1400" dirty="0">
              <a:solidFill>
                <a:schemeClr val="tx1"/>
              </a:solidFill>
              <a:cs typeface="Cascadia Code Light" panose="020B0609020000020004" pitchFamily="49" charset="0"/>
            </a:endParaRPr>
          </a:p>
        </p:txBody>
      </p:sp>
      <p:sp>
        <p:nvSpPr>
          <p:cNvPr id="161" name="말풍선: 모서리가 둥근 사각형 160">
            <a:extLst>
              <a:ext uri="{FF2B5EF4-FFF2-40B4-BE49-F238E27FC236}">
                <a16:creationId xmlns:a16="http://schemas.microsoft.com/office/drawing/2014/main" id="{5E292898-2E0F-48BF-8204-B64547105C73}"/>
              </a:ext>
            </a:extLst>
          </p:cNvPr>
          <p:cNvSpPr/>
          <p:nvPr/>
        </p:nvSpPr>
        <p:spPr>
          <a:xfrm>
            <a:off x="11620732" y="46274"/>
            <a:ext cx="542748" cy="195592"/>
          </a:xfrm>
          <a:prstGeom prst="wedgeRoundRectCallout">
            <a:avLst>
              <a:gd name="adj1" fmla="val 13553"/>
              <a:gd name="adj2" fmla="val 106009"/>
              <a:gd name="adj3" fmla="val 16667"/>
            </a:avLst>
          </a:prstGeom>
          <a:solidFill>
            <a:schemeClr val="bg1">
              <a:lumMod val="95000"/>
            </a:schemeClr>
          </a:solidFill>
          <a:ln w="3175">
            <a:solidFill>
              <a:srgbClr val="4F5D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tx1"/>
                </a:solidFill>
                <a:ea typeface="Cascadia Code Light" panose="020B0609020000020004" pitchFamily="49" charset="0"/>
                <a:cs typeface="Cascadia Code Light" panose="020B0609020000020004" pitchFamily="49" charset="0"/>
              </a:rPr>
              <a:t>Plus</a:t>
            </a:r>
            <a:endParaRPr lang="ko-KR" altLang="en-US" sz="1400" dirty="0">
              <a:solidFill>
                <a:schemeClr val="tx1"/>
              </a:solidFill>
              <a:cs typeface="Cascadia Code Light" panose="020B0609020000020004" pitchFamily="49" charset="0"/>
            </a:endParaRPr>
          </a:p>
        </p:txBody>
      </p:sp>
      <p:cxnSp>
        <p:nvCxnSpPr>
          <p:cNvPr id="175" name="직선 화살표 연결선 174">
            <a:extLst>
              <a:ext uri="{FF2B5EF4-FFF2-40B4-BE49-F238E27FC236}">
                <a16:creationId xmlns:a16="http://schemas.microsoft.com/office/drawing/2014/main" id="{7C39F250-9EAF-4096-8FD2-E1638E0E2570}"/>
              </a:ext>
            </a:extLst>
          </p:cNvPr>
          <p:cNvCxnSpPr>
            <a:cxnSpLocks/>
          </p:cNvCxnSpPr>
          <p:nvPr/>
        </p:nvCxnSpPr>
        <p:spPr>
          <a:xfrm>
            <a:off x="8280330" y="731405"/>
            <a:ext cx="679397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6" name="TextBox 175">
            <a:extLst>
              <a:ext uri="{FF2B5EF4-FFF2-40B4-BE49-F238E27FC236}">
                <a16:creationId xmlns:a16="http://schemas.microsoft.com/office/drawing/2014/main" id="{BD45C057-523B-41D9-B260-E900589D9618}"/>
              </a:ext>
            </a:extLst>
          </p:cNvPr>
          <p:cNvSpPr txBox="1"/>
          <p:nvPr/>
        </p:nvSpPr>
        <p:spPr>
          <a:xfrm>
            <a:off x="7696292" y="750961"/>
            <a:ext cx="18903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cs typeface="Arial" panose="020B0604020202020204" pitchFamily="34" charset="0"/>
              </a:rPr>
              <a:t>Step 1</a:t>
            </a:r>
          </a:p>
          <a:p>
            <a:pPr algn="ctr"/>
            <a:r>
              <a:rPr lang="en-US" altLang="ko-KR" sz="1400" dirty="0">
                <a:cs typeface="Arial" panose="020B0604020202020204" pitchFamily="34" charset="0"/>
              </a:rPr>
              <a:t>Render primitive and query VLM</a:t>
            </a:r>
            <a:endParaRPr lang="ko-KR" altLang="en-US" sz="1400" dirty="0">
              <a:cs typeface="Arial" panose="020B0604020202020204" pitchFamily="34" charset="0"/>
            </a:endParaRP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5BA7E994-0B45-48A0-9923-8FF04C5EBE55}"/>
              </a:ext>
            </a:extLst>
          </p:cNvPr>
          <p:cNvSpPr txBox="1"/>
          <p:nvPr/>
        </p:nvSpPr>
        <p:spPr>
          <a:xfrm>
            <a:off x="9223375" y="741589"/>
            <a:ext cx="12769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cs typeface="Arial" panose="020B0604020202020204" pitchFamily="34" charset="0"/>
              </a:rPr>
              <a:t>Bounding box</a:t>
            </a:r>
            <a:endParaRPr lang="ko-KR" altLang="en-US" sz="1400" dirty="0">
              <a:cs typeface="Arial" panose="020B0604020202020204" pitchFamily="34" charset="0"/>
            </a:endParaRP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7E9422AC-B02E-46B4-A6C4-0B318313FDA6}"/>
              </a:ext>
            </a:extLst>
          </p:cNvPr>
          <p:cNvSpPr txBox="1"/>
          <p:nvPr/>
        </p:nvSpPr>
        <p:spPr>
          <a:xfrm>
            <a:off x="10346067" y="756255"/>
            <a:ext cx="8564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cs typeface="Arial" panose="020B0604020202020204" pitchFamily="34" charset="0"/>
              </a:rPr>
              <a:t>Isolation</a:t>
            </a:r>
            <a:endParaRPr lang="ko-KR" altLang="en-US" sz="1400" dirty="0">
              <a:cs typeface="Arial" panose="020B0604020202020204" pitchFamily="34" charset="0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3FAF576B-7F05-437F-BA2C-9F8016C4EAE9}"/>
              </a:ext>
            </a:extLst>
          </p:cNvPr>
          <p:cNvSpPr txBox="1"/>
          <p:nvPr/>
        </p:nvSpPr>
        <p:spPr>
          <a:xfrm>
            <a:off x="11255315" y="756255"/>
            <a:ext cx="8720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cs typeface="Arial" panose="020B0604020202020204" pitchFamily="34" charset="0"/>
              </a:rPr>
              <a:t>Highlight</a:t>
            </a:r>
            <a:endParaRPr lang="ko-KR" altLang="en-US" sz="1400" dirty="0">
              <a:cs typeface="Arial" panose="020B0604020202020204" pitchFamily="34" charset="0"/>
            </a:endParaRP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84A79F0E-E1C3-4039-A3E6-D1C85491AB34}"/>
              </a:ext>
            </a:extLst>
          </p:cNvPr>
          <p:cNvSpPr txBox="1"/>
          <p:nvPr/>
        </p:nvSpPr>
        <p:spPr>
          <a:xfrm>
            <a:off x="10981024" y="1719469"/>
            <a:ext cx="810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cs typeface="Arial" panose="020B0604020202020204" pitchFamily="34" charset="0"/>
              </a:rPr>
              <a:t>Zoom-in</a:t>
            </a:r>
            <a:endParaRPr lang="ko-KR" altLang="en-US" sz="1400" dirty="0">
              <a:cs typeface="Arial" panose="020B0604020202020204" pitchFamily="34" charset="0"/>
            </a:endParaRP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82646893-DB89-459C-9DAB-C8EAF46C8446}"/>
              </a:ext>
            </a:extLst>
          </p:cNvPr>
          <p:cNvSpPr txBox="1"/>
          <p:nvPr/>
        </p:nvSpPr>
        <p:spPr>
          <a:xfrm>
            <a:off x="9814090" y="1708840"/>
            <a:ext cx="7526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cs typeface="Arial" panose="020B0604020202020204" pitchFamily="34" charset="0"/>
              </a:rPr>
              <a:t>Outline</a:t>
            </a:r>
            <a:endParaRPr lang="ko-KR" altLang="en-US" sz="1400" dirty="0">
              <a:cs typeface="Arial" panose="020B0604020202020204" pitchFamily="34" charset="0"/>
            </a:endParaRPr>
          </a:p>
        </p:txBody>
      </p:sp>
      <p:sp>
        <p:nvSpPr>
          <p:cNvPr id="183" name="직사각형 182">
            <a:extLst>
              <a:ext uri="{FF2B5EF4-FFF2-40B4-BE49-F238E27FC236}">
                <a16:creationId xmlns:a16="http://schemas.microsoft.com/office/drawing/2014/main" id="{599F4B46-F1C2-4594-9224-71ABB2961672}"/>
              </a:ext>
            </a:extLst>
          </p:cNvPr>
          <p:cNvSpPr/>
          <p:nvPr/>
        </p:nvSpPr>
        <p:spPr>
          <a:xfrm>
            <a:off x="6262903" y="3243864"/>
            <a:ext cx="1603825" cy="48710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r>
              <a:rPr lang="en-US" altLang="ko-KR" sz="700" dirty="0">
                <a:solidFill>
                  <a:schemeClr val="tx1"/>
                </a:solidFill>
                <a:ea typeface="Cascadia Code Light" panose="020B0609020000020004" pitchFamily="49" charset="0"/>
                <a:cs typeface="Cascadia Code Light" panose="020B0609020000020004" pitchFamily="49" charset="0"/>
              </a:rPr>
              <a:t>&lt;path class="st4" d="M28,22c0,1.1-0.9,2-2,2H14c-1.1,0-2-0.9-2-2l0,0c0-1.1,0.9-2,2-2h12C27.1,20,28,20.9,28,22L28,22z"/&gt;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146DC8CE-912A-4D52-8DDF-D342D650AC58}"/>
              </a:ext>
            </a:extLst>
          </p:cNvPr>
          <p:cNvSpPr txBox="1"/>
          <p:nvPr/>
        </p:nvSpPr>
        <p:spPr>
          <a:xfrm>
            <a:off x="6388308" y="3730964"/>
            <a:ext cx="1313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>
                <a:cs typeface="Arial" panose="020B0604020202020204" pitchFamily="34" charset="0"/>
              </a:rPr>
              <a:t>SVG primitive</a:t>
            </a:r>
            <a:endParaRPr lang="ko-KR" altLang="en-US" sz="1600" dirty="0">
              <a:cs typeface="Arial" panose="020B0604020202020204" pitchFamily="34" charset="0"/>
            </a:endParaRP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C7895AAE-4F77-4C53-83CD-C7B49BF9B976}"/>
              </a:ext>
            </a:extLst>
          </p:cNvPr>
          <p:cNvSpPr txBox="1"/>
          <p:nvPr/>
        </p:nvSpPr>
        <p:spPr>
          <a:xfrm>
            <a:off x="6095710" y="1636544"/>
            <a:ext cx="19232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>
                <a:cs typeface="Arial" panose="020B0604020202020204" pitchFamily="34" charset="0"/>
              </a:rPr>
              <a:t>Step 3</a:t>
            </a:r>
          </a:p>
          <a:p>
            <a:pPr algn="ctr"/>
            <a:r>
              <a:rPr lang="en-US" altLang="ko-KR" sz="1400" dirty="0">
                <a:cs typeface="Arial" panose="020B0604020202020204" pitchFamily="34" charset="0"/>
              </a:rPr>
              <a:t>Repeat for all primitives</a:t>
            </a:r>
            <a:endParaRPr lang="ko-KR" altLang="en-US" sz="1400" dirty="0">
              <a:cs typeface="Arial" panose="020B0604020202020204" pitchFamily="34" charset="0"/>
            </a:endParaRP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503F09BB-2BDB-47FD-BB8E-6A66A78962F1}"/>
              </a:ext>
            </a:extLst>
          </p:cNvPr>
          <p:cNvSpPr txBox="1"/>
          <p:nvPr/>
        </p:nvSpPr>
        <p:spPr>
          <a:xfrm>
            <a:off x="9771755" y="2056723"/>
            <a:ext cx="21839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>
                <a:cs typeface="Arial" panose="020B0604020202020204" pitchFamily="34" charset="0"/>
              </a:rPr>
              <a:t>Step 2</a:t>
            </a:r>
          </a:p>
          <a:p>
            <a:pPr algn="ctr"/>
            <a:r>
              <a:rPr lang="en-US" altLang="ko-KR" sz="1400" dirty="0">
                <a:cs typeface="Arial" panose="020B0604020202020204" pitchFamily="34" charset="0"/>
              </a:rPr>
              <a:t>Record agreement patterns</a:t>
            </a:r>
            <a:endParaRPr lang="ko-KR" altLang="en-US" sz="1400" dirty="0">
              <a:cs typeface="Arial" panose="020B0604020202020204" pitchFamily="34" charset="0"/>
            </a:endParaRPr>
          </a:p>
        </p:txBody>
      </p:sp>
      <p:sp>
        <p:nvSpPr>
          <p:cNvPr id="188" name="원호 187">
            <a:extLst>
              <a:ext uri="{FF2B5EF4-FFF2-40B4-BE49-F238E27FC236}">
                <a16:creationId xmlns:a16="http://schemas.microsoft.com/office/drawing/2014/main" id="{3F77BF32-39F4-443A-8849-BA6F3213A501}"/>
              </a:ext>
            </a:extLst>
          </p:cNvPr>
          <p:cNvSpPr/>
          <p:nvPr/>
        </p:nvSpPr>
        <p:spPr>
          <a:xfrm>
            <a:off x="8703208" y="1767437"/>
            <a:ext cx="1844765" cy="491441"/>
          </a:xfrm>
          <a:prstGeom prst="arc">
            <a:avLst>
              <a:gd name="adj1" fmla="val 21576872"/>
              <a:gd name="adj2" fmla="val 6727451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3600"/>
          </a:p>
        </p:txBody>
      </p:sp>
      <p:sp>
        <p:nvSpPr>
          <p:cNvPr id="189" name="원호 188">
            <a:extLst>
              <a:ext uri="{FF2B5EF4-FFF2-40B4-BE49-F238E27FC236}">
                <a16:creationId xmlns:a16="http://schemas.microsoft.com/office/drawing/2014/main" id="{D6BA2C21-9CB8-4A8B-8B5E-922D6FF21C82}"/>
              </a:ext>
            </a:extLst>
          </p:cNvPr>
          <p:cNvSpPr/>
          <p:nvPr/>
        </p:nvSpPr>
        <p:spPr>
          <a:xfrm>
            <a:off x="6900300" y="1334541"/>
            <a:ext cx="294324" cy="294325"/>
          </a:xfrm>
          <a:prstGeom prst="arc">
            <a:avLst>
              <a:gd name="adj1" fmla="val 18142188"/>
              <a:gd name="adj2" fmla="val 14326824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91" name="그림 190">
            <a:extLst>
              <a:ext uri="{FF2B5EF4-FFF2-40B4-BE49-F238E27FC236}">
                <a16:creationId xmlns:a16="http://schemas.microsoft.com/office/drawing/2014/main" id="{E354AFA4-CF48-45E3-A6DB-287E5CC3035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899" y="3457437"/>
            <a:ext cx="168448" cy="168448"/>
          </a:xfrm>
          <a:prstGeom prst="rect">
            <a:avLst/>
          </a:prstGeom>
        </p:spPr>
      </p:pic>
      <p:pic>
        <p:nvPicPr>
          <p:cNvPr id="192" name="그림 191">
            <a:extLst>
              <a:ext uri="{FF2B5EF4-FFF2-40B4-BE49-F238E27FC236}">
                <a16:creationId xmlns:a16="http://schemas.microsoft.com/office/drawing/2014/main" id="{83AB3B38-3093-48D8-B11A-6FA23B1F1DB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729" y="3457437"/>
            <a:ext cx="168448" cy="168448"/>
          </a:xfrm>
          <a:prstGeom prst="rect">
            <a:avLst/>
          </a:prstGeom>
        </p:spPr>
      </p:pic>
      <p:pic>
        <p:nvPicPr>
          <p:cNvPr id="193" name="그림 192">
            <a:extLst>
              <a:ext uri="{FF2B5EF4-FFF2-40B4-BE49-F238E27FC236}">
                <a16:creationId xmlns:a16="http://schemas.microsoft.com/office/drawing/2014/main" id="{07B4F7AC-16E9-4C50-81E0-A7038F04A3B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479" y="416029"/>
            <a:ext cx="246896" cy="246896"/>
          </a:xfrm>
          <a:prstGeom prst="rect">
            <a:avLst/>
          </a:prstGeom>
        </p:spPr>
      </p:pic>
      <p:pic>
        <p:nvPicPr>
          <p:cNvPr id="195" name="그림 194">
            <a:extLst>
              <a:ext uri="{FF2B5EF4-FFF2-40B4-BE49-F238E27FC236}">
                <a16:creationId xmlns:a16="http://schemas.microsoft.com/office/drawing/2014/main" id="{D5765591-9D8B-4DCA-8F40-436E87FE532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479" y="3151911"/>
            <a:ext cx="246896" cy="2468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6" name="TextBox 195">
                <a:extLst>
                  <a:ext uri="{FF2B5EF4-FFF2-40B4-BE49-F238E27FC236}">
                    <a16:creationId xmlns:a16="http://schemas.microsoft.com/office/drawing/2014/main" id="{EC8B5A83-EFAE-4355-AA0B-7AC8F74DCD52}"/>
                  </a:ext>
                </a:extLst>
              </p:cNvPr>
              <p:cNvSpPr txBox="1"/>
              <p:nvPr/>
            </p:nvSpPr>
            <p:spPr>
              <a:xfrm>
                <a:off x="8175417" y="2466437"/>
                <a:ext cx="1666675" cy="3150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1400" dirty="0">
                    <a:cs typeface="Arial" panose="020B0604020202020204" pitchFamily="34" charset="0"/>
                  </a:rPr>
                  <a:t>Agreement matrix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ko-KR" sz="1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altLang="ko-KR" sz="1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</m:acc>
                  </m:oMath>
                </a14:m>
                <a:endParaRPr lang="ko-KR" altLang="en-US" sz="1400" dirty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6" name="TextBox 195">
                <a:extLst>
                  <a:ext uri="{FF2B5EF4-FFF2-40B4-BE49-F238E27FC236}">
                    <a16:creationId xmlns:a16="http://schemas.microsoft.com/office/drawing/2014/main" id="{EC8B5A83-EFAE-4355-AA0B-7AC8F74DCD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5417" y="2466437"/>
                <a:ext cx="1666675" cy="315086"/>
              </a:xfrm>
              <a:prstGeom prst="rect">
                <a:avLst/>
              </a:prstGeom>
              <a:blipFill>
                <a:blip r:embed="rId12"/>
                <a:stretch>
                  <a:fillRect l="-730" r="-6569" b="-2156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7" name="TextBox 196">
            <a:extLst>
              <a:ext uri="{FF2B5EF4-FFF2-40B4-BE49-F238E27FC236}">
                <a16:creationId xmlns:a16="http://schemas.microsoft.com/office/drawing/2014/main" id="{CE36E00E-FA1F-4941-B27C-2A05E016D222}"/>
              </a:ext>
            </a:extLst>
          </p:cNvPr>
          <p:cNvSpPr txBox="1"/>
          <p:nvPr/>
        </p:nvSpPr>
        <p:spPr>
          <a:xfrm>
            <a:off x="7873874" y="1613760"/>
            <a:ext cx="76174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800" dirty="0">
                <a:cs typeface="Arial" panose="020B0604020202020204" pitchFamily="34" charset="0"/>
              </a:rPr>
              <a:t>Bounding box</a:t>
            </a:r>
            <a:endParaRPr lang="ko-KR" altLang="en-US" sz="800" dirty="0">
              <a:cs typeface="Arial" panose="020B0604020202020204" pitchFamily="34" charset="0"/>
            </a:endParaRPr>
          </a:p>
        </p:txBody>
      </p:sp>
      <p:sp>
        <p:nvSpPr>
          <p:cNvPr id="198" name="TextBox 197">
            <a:extLst>
              <a:ext uri="{FF2B5EF4-FFF2-40B4-BE49-F238E27FC236}">
                <a16:creationId xmlns:a16="http://schemas.microsoft.com/office/drawing/2014/main" id="{60936348-855F-46B3-A159-0602EECDD1CF}"/>
              </a:ext>
            </a:extLst>
          </p:cNvPr>
          <p:cNvSpPr txBox="1"/>
          <p:nvPr/>
        </p:nvSpPr>
        <p:spPr>
          <a:xfrm>
            <a:off x="8090279" y="1782072"/>
            <a:ext cx="54534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800" dirty="0">
                <a:cs typeface="Arial" panose="020B0604020202020204" pitchFamily="34" charset="0"/>
              </a:rPr>
              <a:t>Isolation</a:t>
            </a:r>
            <a:endParaRPr lang="ko-KR" altLang="en-US" sz="800" dirty="0">
              <a:cs typeface="Arial" panose="020B0604020202020204" pitchFamily="34" charset="0"/>
            </a:endParaRP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B0C92468-8376-4FB8-B707-DE49A075A45A}"/>
              </a:ext>
            </a:extLst>
          </p:cNvPr>
          <p:cNvSpPr txBox="1"/>
          <p:nvPr/>
        </p:nvSpPr>
        <p:spPr>
          <a:xfrm>
            <a:off x="8075852" y="1950383"/>
            <a:ext cx="55976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800" dirty="0">
                <a:cs typeface="Arial" panose="020B0604020202020204" pitchFamily="34" charset="0"/>
              </a:rPr>
              <a:t>Highlight</a:t>
            </a:r>
            <a:endParaRPr lang="ko-KR" altLang="en-US" sz="800" dirty="0">
              <a:cs typeface="Arial" panose="020B0604020202020204" pitchFamily="34" charset="0"/>
            </a:endParaRP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15DEC98D-C6D1-45E3-82C5-4A50F93534EC}"/>
              </a:ext>
            </a:extLst>
          </p:cNvPr>
          <p:cNvSpPr txBox="1"/>
          <p:nvPr/>
        </p:nvSpPr>
        <p:spPr>
          <a:xfrm>
            <a:off x="8141575" y="2118695"/>
            <a:ext cx="4940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800" dirty="0">
                <a:cs typeface="Arial" panose="020B0604020202020204" pitchFamily="34" charset="0"/>
              </a:rPr>
              <a:t>Outline</a:t>
            </a:r>
            <a:endParaRPr lang="ko-KR" altLang="en-US" sz="800" dirty="0">
              <a:cs typeface="Arial" panose="020B0604020202020204" pitchFamily="34" charset="0"/>
            </a:endParaRP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DC568E04-E0F4-4703-88F1-F20C90CF3524}"/>
              </a:ext>
            </a:extLst>
          </p:cNvPr>
          <p:cNvSpPr txBox="1"/>
          <p:nvPr/>
        </p:nvSpPr>
        <p:spPr>
          <a:xfrm>
            <a:off x="8101500" y="2287006"/>
            <a:ext cx="5341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800" dirty="0">
                <a:cs typeface="Arial" panose="020B0604020202020204" pitchFamily="34" charset="0"/>
              </a:rPr>
              <a:t>Zoom-in</a:t>
            </a:r>
            <a:endParaRPr lang="ko-KR" altLang="en-US" sz="800" dirty="0">
              <a:cs typeface="Arial" panose="020B0604020202020204" pitchFamily="34" charset="0"/>
            </a:endParaRPr>
          </a:p>
        </p:txBody>
      </p:sp>
      <p:sp>
        <p:nvSpPr>
          <p:cNvPr id="214" name="이등변 삼각형 213">
            <a:extLst>
              <a:ext uri="{FF2B5EF4-FFF2-40B4-BE49-F238E27FC236}">
                <a16:creationId xmlns:a16="http://schemas.microsoft.com/office/drawing/2014/main" id="{361873BD-7AFD-42CF-8A24-988C927A9CD0}"/>
              </a:ext>
            </a:extLst>
          </p:cNvPr>
          <p:cNvSpPr/>
          <p:nvPr/>
        </p:nvSpPr>
        <p:spPr>
          <a:xfrm>
            <a:off x="2688009" y="3284176"/>
            <a:ext cx="45719" cy="124112"/>
          </a:xfrm>
          <a:prstGeom prst="triangle">
            <a:avLst>
              <a:gd name="adj" fmla="val 995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9913F05F-4F36-401D-B4B9-A8B1D03DCCA8}"/>
                  </a:ext>
                </a:extLst>
              </p:cNvPr>
              <p:cNvSpPr txBox="1"/>
              <p:nvPr/>
            </p:nvSpPr>
            <p:spPr>
              <a:xfrm>
                <a:off x="10436045" y="3149569"/>
                <a:ext cx="1705339" cy="6832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400" dirty="0">
                    <a:cs typeface="Arial" panose="020B0604020202020204" pitchFamily="34" charset="0"/>
                  </a:rPr>
                  <a:t>Decision: “Plus”</a:t>
                </a:r>
              </a:p>
              <a:p>
                <a:endParaRPr lang="en-US" altLang="ko-KR" sz="1000" dirty="0">
                  <a:cs typeface="Arial" panose="020B0604020202020204" pitchFamily="34" charset="0"/>
                </a:endParaRPr>
              </a:p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ko-KR" sz="9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altLang="ko-KR" sz="9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𝑦</m:t>
                        </m:r>
                      </m:e>
                    </m:acc>
                    <m:r>
                      <a:rPr lang="en-US" altLang="ko-KR" sz="9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en-US" altLang="ko-KR" sz="9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naryPr>
                      <m:sub>
                        <m:r>
                          <m:rPr>
                            <m:brk m:alnAt="9"/>
                          </m:rPr>
                          <a:rPr lang="en-US" altLang="ko-KR" sz="9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  <m:r>
                          <a:rPr lang="en-US" altLang="ko-KR" sz="9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:</m:t>
                        </m:r>
                        <m:sSub>
                          <m:sSubPr>
                            <m:ctrlPr>
                              <a:rPr lang="en-US" altLang="ko-KR" sz="9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m:rPr>
                                <m:brk m:alnAt="9"/>
                              </m:rPr>
                              <a:rPr lang="en-US" altLang="ko-KR" sz="9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brk m:alnAt="9"/>
                              </m:rPr>
                              <a:rPr lang="en-US" altLang="ko-KR" sz="9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altLang="ko-KR" sz="9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≠</m:t>
                        </m:r>
                        <m:r>
                          <a:rPr lang="en-US" altLang="ko-KR" sz="9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𝑦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altLang="ko-KR" sz="9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US" altLang="ko-KR" sz="9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ko-KR" sz="9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r>
                      <a:rPr lang="en-US" altLang="ko-KR" sz="900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sSub>
                      <m:sSubPr>
                        <m:ctrlPr>
                          <a:rPr lang="en-US" altLang="ko-KR" sz="9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ko-KR" sz="9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w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 sz="9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i</m:t>
                        </m:r>
                      </m:sub>
                    </m:sSub>
                    <m:r>
                      <a:rPr lang="en-US" altLang="ko-KR" sz="900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 </m:t>
                    </m:r>
                    <m:func>
                      <m:funcPr>
                        <m:ctrlPr>
                          <a:rPr lang="en-US" altLang="ko-KR" sz="9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ko-KR" sz="9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log</m:t>
                        </m:r>
                      </m:fName>
                      <m:e>
                        <m:f>
                          <m:fPr>
                            <m:ctrlPr>
                              <a:rPr lang="en-US" altLang="ko-KR" sz="9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d>
                              <m:dPr>
                                <m:ctrlPr>
                                  <a:rPr lang="en-US" altLang="ko-KR" sz="900" i="1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</m:ctrlPr>
                              </m:dPr>
                              <m:e>
                                <m:r>
                                  <a:rPr lang="en-US" altLang="ko-KR" sz="900" i="1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𝑘</m:t>
                                </m:r>
                                <m:r>
                                  <a:rPr lang="en-US" altLang="ko-KR" sz="900" i="1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−1</m:t>
                                </m:r>
                              </m:e>
                            </m:d>
                            <m:acc>
                              <m:accPr>
                                <m:chr m:val="̂"/>
                                <m:ctrlPr>
                                  <a:rPr lang="en-US" altLang="ko-KR" sz="900" i="1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ko-KR" sz="900" i="1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𝑝</m:t>
                                </m:r>
                              </m:e>
                            </m:acc>
                          </m:num>
                          <m:den>
                            <m:r>
                              <a:rPr lang="en-US" altLang="ko-KR" sz="9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1−</m:t>
                            </m:r>
                            <m:acc>
                              <m:accPr>
                                <m:chr m:val="̂"/>
                                <m:ctrlPr>
                                  <a:rPr lang="en-US" altLang="ko-KR" sz="900" b="0" i="1" smtClean="0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ko-KR" sz="900" b="0" i="1" smtClean="0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𝑝</m:t>
                                </m:r>
                              </m:e>
                            </m:acc>
                          </m:den>
                        </m:f>
                      </m:e>
                    </m:func>
                  </m:oMath>
                </a14:m>
                <a:r>
                  <a:rPr lang="en-US" altLang="ko-KR" sz="1000" dirty="0"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9913F05F-4F36-401D-B4B9-A8B1D03DCC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45" y="3149569"/>
                <a:ext cx="1705339" cy="683200"/>
              </a:xfrm>
              <a:prstGeom prst="rect">
                <a:avLst/>
              </a:prstGeom>
              <a:blipFill>
                <a:blip r:embed="rId13"/>
                <a:stretch>
                  <a:fillRect l="-1071" t="-1786" r="-714" b="-3839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" name="TextBox 136">
            <a:extLst>
              <a:ext uri="{FF2B5EF4-FFF2-40B4-BE49-F238E27FC236}">
                <a16:creationId xmlns:a16="http://schemas.microsoft.com/office/drawing/2014/main" id="{05DF9CF3-CF19-492C-B322-13EC8A1BFAE9}"/>
              </a:ext>
            </a:extLst>
          </p:cNvPr>
          <p:cNvSpPr txBox="1"/>
          <p:nvPr/>
        </p:nvSpPr>
        <p:spPr>
          <a:xfrm>
            <a:off x="3249651" y="-1178"/>
            <a:ext cx="26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cs typeface="Arial" panose="020B0604020202020204" pitchFamily="34" charset="0"/>
              </a:rPr>
              <a:t>Output</a:t>
            </a:r>
            <a:r>
              <a:rPr lang="en-US" altLang="ko-KR" dirty="0">
                <a:cs typeface="Arial" panose="020B0604020202020204" pitchFamily="34" charset="0"/>
              </a:rPr>
              <a:t>: Animated SVG file</a:t>
            </a:r>
            <a:endParaRPr lang="ko-KR" altLang="en-US" dirty="0">
              <a:cs typeface="Arial" panose="020B0604020202020204" pitchFamily="34" charset="0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62670050-2017-40F0-9EE2-6F2119977B50}"/>
              </a:ext>
            </a:extLst>
          </p:cNvPr>
          <p:cNvGrpSpPr/>
          <p:nvPr/>
        </p:nvGrpSpPr>
        <p:grpSpPr>
          <a:xfrm>
            <a:off x="3472650" y="439277"/>
            <a:ext cx="2022825" cy="933761"/>
            <a:chOff x="3472650" y="439277"/>
            <a:chExt cx="2022825" cy="933761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BBE9A6E5-39E7-405F-9819-01371B7149BA}"/>
                </a:ext>
              </a:extLst>
            </p:cNvPr>
            <p:cNvGrpSpPr/>
            <p:nvPr/>
          </p:nvGrpSpPr>
          <p:grpSpPr>
            <a:xfrm>
              <a:off x="4695954" y="690424"/>
              <a:ext cx="799521" cy="431466"/>
              <a:chOff x="4769247" y="692842"/>
              <a:chExt cx="799521" cy="431466"/>
            </a:xfrm>
          </p:grpSpPr>
          <p:pic>
            <p:nvPicPr>
              <p:cNvPr id="149" name="그림 148">
                <a:extLst>
                  <a:ext uri="{FF2B5EF4-FFF2-40B4-BE49-F238E27FC236}">
                    <a16:creationId xmlns:a16="http://schemas.microsoft.com/office/drawing/2014/main" id="{DC31D068-729E-4BE9-9517-0FC959FE73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69247" y="692842"/>
                <a:ext cx="430291" cy="430291"/>
              </a:xfrm>
              <a:prstGeom prst="rect">
                <a:avLst/>
              </a:prstGeom>
            </p:spPr>
          </p:pic>
          <p:pic>
            <p:nvPicPr>
              <p:cNvPr id="151" name="그림 150">
                <a:extLst>
                  <a:ext uri="{FF2B5EF4-FFF2-40B4-BE49-F238E27FC236}">
                    <a16:creationId xmlns:a16="http://schemas.microsoft.com/office/drawing/2014/main" id="{E1D748DE-BD43-4E84-B760-31993D28FE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64128" y="694017"/>
                <a:ext cx="304640" cy="430291"/>
              </a:xfrm>
              <a:prstGeom prst="rect">
                <a:avLst/>
              </a:prstGeom>
            </p:spPr>
          </p:pic>
        </p:grpSp>
        <p:pic>
          <p:nvPicPr>
            <p:cNvPr id="136" name="그래픽 135">
              <a:extLst>
                <a:ext uri="{FF2B5EF4-FFF2-40B4-BE49-F238E27FC236}">
                  <a16:creationId xmlns:a16="http://schemas.microsoft.com/office/drawing/2014/main" id="{4C053341-CEE9-4771-BF13-CF6A68F4F7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472650" y="439277"/>
              <a:ext cx="933761" cy="933761"/>
            </a:xfrm>
            <a:prstGeom prst="rect">
              <a:avLst/>
            </a:prstGeom>
          </p:spPr>
        </p:pic>
        <p:sp>
          <p:nvSpPr>
            <p:cNvPr id="27" name="더하기 기호 26">
              <a:extLst>
                <a:ext uri="{FF2B5EF4-FFF2-40B4-BE49-F238E27FC236}">
                  <a16:creationId xmlns:a16="http://schemas.microsoft.com/office/drawing/2014/main" id="{5EAF8840-2F4F-40E7-AB4C-C298ECD0D907}"/>
                </a:ext>
              </a:extLst>
            </p:cNvPr>
            <p:cNvSpPr/>
            <p:nvPr/>
          </p:nvSpPr>
          <p:spPr>
            <a:xfrm>
              <a:off x="4401101" y="729836"/>
              <a:ext cx="352642" cy="352642"/>
            </a:xfrm>
            <a:prstGeom prst="mathPlus">
              <a:avLst>
                <a:gd name="adj1" fmla="val 1631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152" name="직사각형 151">
            <a:extLst>
              <a:ext uri="{FF2B5EF4-FFF2-40B4-BE49-F238E27FC236}">
                <a16:creationId xmlns:a16="http://schemas.microsoft.com/office/drawing/2014/main" id="{B2A4F5F0-2E40-4DD2-B52D-229C9AEF4A41}"/>
              </a:ext>
            </a:extLst>
          </p:cNvPr>
          <p:cNvSpPr/>
          <p:nvPr/>
        </p:nvSpPr>
        <p:spPr>
          <a:xfrm>
            <a:off x="4508782" y="2340915"/>
            <a:ext cx="151167" cy="426142"/>
          </a:xfrm>
          <a:prstGeom prst="rect">
            <a:avLst/>
          </a:prstGeom>
          <a:solidFill>
            <a:srgbClr val="F0D9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0" name="사각형: 둥근 모서리 139">
            <a:extLst>
              <a:ext uri="{FF2B5EF4-FFF2-40B4-BE49-F238E27FC236}">
                <a16:creationId xmlns:a16="http://schemas.microsoft.com/office/drawing/2014/main" id="{0D4E26AC-9BE8-49D8-B4C4-649EEF9A0F8F}"/>
              </a:ext>
            </a:extLst>
          </p:cNvPr>
          <p:cNvSpPr/>
          <p:nvPr/>
        </p:nvSpPr>
        <p:spPr>
          <a:xfrm>
            <a:off x="3295028" y="1617537"/>
            <a:ext cx="2583955" cy="986118"/>
          </a:xfrm>
          <a:prstGeom prst="roundRect">
            <a:avLst>
              <a:gd name="adj" fmla="val 8554"/>
            </a:avLst>
          </a:prstGeom>
          <a:solidFill>
            <a:srgbClr val="F0D9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279DB9DE-D0E6-43B6-8DA9-FF25DC94E56E}"/>
              </a:ext>
            </a:extLst>
          </p:cNvPr>
          <p:cNvGrpSpPr/>
          <p:nvPr/>
        </p:nvGrpSpPr>
        <p:grpSpPr>
          <a:xfrm>
            <a:off x="3902290" y="1971193"/>
            <a:ext cx="241768" cy="187370"/>
            <a:chOff x="4430716" y="950378"/>
            <a:chExt cx="320019" cy="248015"/>
          </a:xfrm>
        </p:grpSpPr>
        <p:sp>
          <p:nvSpPr>
            <p:cNvPr id="86" name="자유형: 도형 85">
              <a:extLst>
                <a:ext uri="{FF2B5EF4-FFF2-40B4-BE49-F238E27FC236}">
                  <a16:creationId xmlns:a16="http://schemas.microsoft.com/office/drawing/2014/main" id="{B1B6848C-08EF-C3CE-C7DF-1C7EF525B531}"/>
                </a:ext>
              </a:extLst>
            </p:cNvPr>
            <p:cNvSpPr/>
            <p:nvPr/>
          </p:nvSpPr>
          <p:spPr>
            <a:xfrm>
              <a:off x="4497064" y="1051556"/>
              <a:ext cx="48487" cy="85661"/>
            </a:xfrm>
            <a:custGeom>
              <a:avLst/>
              <a:gdLst>
                <a:gd name="connsiteX0" fmla="*/ 101984 w 115452"/>
                <a:gd name="connsiteY0" fmla="*/ 0 h 203968"/>
                <a:gd name="connsiteX1" fmla="*/ 0 w 115452"/>
                <a:gd name="connsiteY1" fmla="*/ 101984 h 203968"/>
                <a:gd name="connsiteX2" fmla="*/ 101984 w 115452"/>
                <a:gd name="connsiteY2" fmla="*/ 203968 h 203968"/>
                <a:gd name="connsiteX3" fmla="*/ 115453 w 115452"/>
                <a:gd name="connsiteY3" fmla="*/ 190500 h 203968"/>
                <a:gd name="connsiteX4" fmla="*/ 26937 w 115452"/>
                <a:gd name="connsiteY4" fmla="*/ 101984 h 203968"/>
                <a:gd name="connsiteX5" fmla="*/ 115453 w 115452"/>
                <a:gd name="connsiteY5" fmla="*/ 13468 h 203968"/>
                <a:gd name="connsiteX6" fmla="*/ 101984 w 115452"/>
                <a:gd name="connsiteY6" fmla="*/ 0 h 203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452" h="203968">
                  <a:moveTo>
                    <a:pt x="101984" y="0"/>
                  </a:moveTo>
                  <a:lnTo>
                    <a:pt x="0" y="101984"/>
                  </a:lnTo>
                  <a:lnTo>
                    <a:pt x="101984" y="203968"/>
                  </a:lnTo>
                  <a:lnTo>
                    <a:pt x="115453" y="190500"/>
                  </a:lnTo>
                  <a:lnTo>
                    <a:pt x="26937" y="101984"/>
                  </a:lnTo>
                  <a:lnTo>
                    <a:pt x="115453" y="13468"/>
                  </a:lnTo>
                  <a:lnTo>
                    <a:pt x="101984" y="0"/>
                  </a:lnTo>
                  <a:close/>
                </a:path>
              </a:pathLst>
            </a:custGeom>
            <a:solidFill>
              <a:srgbClr val="B44F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7" name="자유형: 도형 86">
              <a:extLst>
                <a:ext uri="{FF2B5EF4-FFF2-40B4-BE49-F238E27FC236}">
                  <a16:creationId xmlns:a16="http://schemas.microsoft.com/office/drawing/2014/main" id="{7851BF2E-60F5-AD53-6027-4DC6F67850B3}"/>
                </a:ext>
              </a:extLst>
            </p:cNvPr>
            <p:cNvSpPr/>
            <p:nvPr/>
          </p:nvSpPr>
          <p:spPr>
            <a:xfrm>
              <a:off x="4635900" y="1051556"/>
              <a:ext cx="48487" cy="85661"/>
            </a:xfrm>
            <a:custGeom>
              <a:avLst/>
              <a:gdLst>
                <a:gd name="connsiteX0" fmla="*/ 0 w 115452"/>
                <a:gd name="connsiteY0" fmla="*/ 13468 h 203968"/>
                <a:gd name="connsiteX1" fmla="*/ 88516 w 115452"/>
                <a:gd name="connsiteY1" fmla="*/ 101984 h 203968"/>
                <a:gd name="connsiteX2" fmla="*/ 0 w 115452"/>
                <a:gd name="connsiteY2" fmla="*/ 190500 h 203968"/>
                <a:gd name="connsiteX3" fmla="*/ 13468 w 115452"/>
                <a:gd name="connsiteY3" fmla="*/ 203968 h 203968"/>
                <a:gd name="connsiteX4" fmla="*/ 115453 w 115452"/>
                <a:gd name="connsiteY4" fmla="*/ 101984 h 203968"/>
                <a:gd name="connsiteX5" fmla="*/ 13468 w 115452"/>
                <a:gd name="connsiteY5" fmla="*/ 0 h 203968"/>
                <a:gd name="connsiteX6" fmla="*/ 0 w 115452"/>
                <a:gd name="connsiteY6" fmla="*/ 13468 h 203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452" h="203968">
                  <a:moveTo>
                    <a:pt x="0" y="13468"/>
                  </a:moveTo>
                  <a:lnTo>
                    <a:pt x="88516" y="101984"/>
                  </a:lnTo>
                  <a:lnTo>
                    <a:pt x="0" y="190500"/>
                  </a:lnTo>
                  <a:lnTo>
                    <a:pt x="13468" y="203968"/>
                  </a:lnTo>
                  <a:lnTo>
                    <a:pt x="115453" y="101984"/>
                  </a:lnTo>
                  <a:lnTo>
                    <a:pt x="13468" y="0"/>
                  </a:lnTo>
                  <a:lnTo>
                    <a:pt x="0" y="13468"/>
                  </a:lnTo>
                  <a:close/>
                </a:path>
              </a:pathLst>
            </a:custGeom>
            <a:solidFill>
              <a:srgbClr val="B44F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자유형: 도형 87">
              <a:extLst>
                <a:ext uri="{FF2B5EF4-FFF2-40B4-BE49-F238E27FC236}">
                  <a16:creationId xmlns:a16="http://schemas.microsoft.com/office/drawing/2014/main" id="{BB7FAD3C-7731-FDD8-C47E-D221A6C958D5}"/>
                </a:ext>
              </a:extLst>
            </p:cNvPr>
            <p:cNvSpPr/>
            <p:nvPr/>
          </p:nvSpPr>
          <p:spPr>
            <a:xfrm rot="17609880">
              <a:off x="4540562" y="1092386"/>
              <a:ext cx="100326" cy="8000"/>
            </a:xfrm>
            <a:custGeom>
              <a:avLst/>
              <a:gdLst>
                <a:gd name="connsiteX0" fmla="*/ 0 w 238886"/>
                <a:gd name="connsiteY0" fmla="*/ 0 h 19049"/>
                <a:gd name="connsiteX1" fmla="*/ 238887 w 238886"/>
                <a:gd name="connsiteY1" fmla="*/ 0 h 19049"/>
                <a:gd name="connsiteX2" fmla="*/ 238887 w 238886"/>
                <a:gd name="connsiteY2" fmla="*/ 19050 h 19049"/>
                <a:gd name="connsiteX3" fmla="*/ 0 w 238886"/>
                <a:gd name="connsiteY3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886" h="19049">
                  <a:moveTo>
                    <a:pt x="0" y="0"/>
                  </a:moveTo>
                  <a:lnTo>
                    <a:pt x="238887" y="0"/>
                  </a:lnTo>
                  <a:lnTo>
                    <a:pt x="238887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B44F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자유형: 도형 88">
              <a:extLst>
                <a:ext uri="{FF2B5EF4-FFF2-40B4-BE49-F238E27FC236}">
                  <a16:creationId xmlns:a16="http://schemas.microsoft.com/office/drawing/2014/main" id="{633F9FDB-8327-2252-6A80-438968982110}"/>
                </a:ext>
              </a:extLst>
            </p:cNvPr>
            <p:cNvSpPr/>
            <p:nvPr/>
          </p:nvSpPr>
          <p:spPr>
            <a:xfrm>
              <a:off x="4430716" y="950378"/>
              <a:ext cx="320019" cy="248015"/>
            </a:xfrm>
            <a:custGeom>
              <a:avLst/>
              <a:gdLst>
                <a:gd name="connsiteX0" fmla="*/ 0 w 762000"/>
                <a:gd name="connsiteY0" fmla="*/ 590550 h 590550"/>
                <a:gd name="connsiteX1" fmla="*/ 762000 w 762000"/>
                <a:gd name="connsiteY1" fmla="*/ 590550 h 590550"/>
                <a:gd name="connsiteX2" fmla="*/ 762000 w 762000"/>
                <a:gd name="connsiteY2" fmla="*/ 0 h 590550"/>
                <a:gd name="connsiteX3" fmla="*/ 0 w 762000"/>
                <a:gd name="connsiteY3" fmla="*/ 0 h 590550"/>
                <a:gd name="connsiteX4" fmla="*/ 19050 w 762000"/>
                <a:gd name="connsiteY4" fmla="*/ 571500 h 590550"/>
                <a:gd name="connsiteX5" fmla="*/ 19050 w 762000"/>
                <a:gd name="connsiteY5" fmla="*/ 152400 h 590550"/>
                <a:gd name="connsiteX6" fmla="*/ 742950 w 762000"/>
                <a:gd name="connsiteY6" fmla="*/ 152400 h 590550"/>
                <a:gd name="connsiteX7" fmla="*/ 742950 w 762000"/>
                <a:gd name="connsiteY7" fmla="*/ 571500 h 590550"/>
                <a:gd name="connsiteX8" fmla="*/ 742950 w 762000"/>
                <a:gd name="connsiteY8" fmla="*/ 19050 h 590550"/>
                <a:gd name="connsiteX9" fmla="*/ 742950 w 762000"/>
                <a:gd name="connsiteY9" fmla="*/ 133350 h 590550"/>
                <a:gd name="connsiteX10" fmla="*/ 19050 w 762000"/>
                <a:gd name="connsiteY10" fmla="*/ 133350 h 590550"/>
                <a:gd name="connsiteX11" fmla="*/ 19050 w 762000"/>
                <a:gd name="connsiteY11" fmla="*/ 190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2000" h="590550">
                  <a:moveTo>
                    <a:pt x="0" y="590550"/>
                  </a:moveTo>
                  <a:lnTo>
                    <a:pt x="762000" y="590550"/>
                  </a:lnTo>
                  <a:lnTo>
                    <a:pt x="762000" y="0"/>
                  </a:lnTo>
                  <a:lnTo>
                    <a:pt x="0" y="0"/>
                  </a:lnTo>
                  <a:close/>
                  <a:moveTo>
                    <a:pt x="19050" y="571500"/>
                  </a:moveTo>
                  <a:lnTo>
                    <a:pt x="19050" y="152400"/>
                  </a:lnTo>
                  <a:lnTo>
                    <a:pt x="742950" y="152400"/>
                  </a:lnTo>
                  <a:lnTo>
                    <a:pt x="742950" y="571500"/>
                  </a:lnTo>
                  <a:close/>
                  <a:moveTo>
                    <a:pt x="742950" y="19050"/>
                  </a:moveTo>
                  <a:lnTo>
                    <a:pt x="742950" y="133350"/>
                  </a:lnTo>
                  <a:lnTo>
                    <a:pt x="19050" y="133350"/>
                  </a:lnTo>
                  <a:lnTo>
                    <a:pt x="19050" y="19050"/>
                  </a:lnTo>
                  <a:close/>
                </a:path>
              </a:pathLst>
            </a:custGeom>
            <a:solidFill>
              <a:srgbClr val="B44F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0" name="자유형: 도형 89">
              <a:extLst>
                <a:ext uri="{FF2B5EF4-FFF2-40B4-BE49-F238E27FC236}">
                  <a16:creationId xmlns:a16="http://schemas.microsoft.com/office/drawing/2014/main" id="{57E8DB10-DDF8-7FD1-E435-26A62DE4D73B}"/>
                </a:ext>
              </a:extLst>
            </p:cNvPr>
            <p:cNvSpPr/>
            <p:nvPr/>
          </p:nvSpPr>
          <p:spPr>
            <a:xfrm>
              <a:off x="4642729" y="974379"/>
              <a:ext cx="16001" cy="16001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solidFill>
              <a:srgbClr val="B44F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1" name="자유형: 도형 90">
              <a:extLst>
                <a:ext uri="{FF2B5EF4-FFF2-40B4-BE49-F238E27FC236}">
                  <a16:creationId xmlns:a16="http://schemas.microsoft.com/office/drawing/2014/main" id="{E599A2C2-DD9E-7375-0E73-B009C359B678}"/>
                </a:ext>
              </a:extLst>
            </p:cNvPr>
            <p:cNvSpPr/>
            <p:nvPr/>
          </p:nvSpPr>
          <p:spPr>
            <a:xfrm>
              <a:off x="4670730" y="974379"/>
              <a:ext cx="16001" cy="16001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solidFill>
              <a:srgbClr val="B44F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2" name="자유형: 도형 91">
              <a:extLst>
                <a:ext uri="{FF2B5EF4-FFF2-40B4-BE49-F238E27FC236}">
                  <a16:creationId xmlns:a16="http://schemas.microsoft.com/office/drawing/2014/main" id="{95555048-1A94-7FD9-9C55-EB29F7868CCA}"/>
                </a:ext>
              </a:extLst>
            </p:cNvPr>
            <p:cNvSpPr/>
            <p:nvPr/>
          </p:nvSpPr>
          <p:spPr>
            <a:xfrm>
              <a:off x="4698732" y="974379"/>
              <a:ext cx="16001" cy="16001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solidFill>
              <a:srgbClr val="B44F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16" name="TextBox 215">
            <a:extLst>
              <a:ext uri="{FF2B5EF4-FFF2-40B4-BE49-F238E27FC236}">
                <a16:creationId xmlns:a16="http://schemas.microsoft.com/office/drawing/2014/main" id="{4B4CF508-F85B-4F45-8976-6ACA7E70AEB9}"/>
              </a:ext>
            </a:extLst>
          </p:cNvPr>
          <p:cNvSpPr txBox="1"/>
          <p:nvPr/>
        </p:nvSpPr>
        <p:spPr>
          <a:xfrm>
            <a:off x="3455409" y="1621435"/>
            <a:ext cx="2263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>
                <a:solidFill>
                  <a:srgbClr val="4B2E84"/>
                </a:solidFill>
                <a:cs typeface="Arial" panose="020B0604020202020204" pitchFamily="34" charset="0"/>
              </a:rPr>
              <a:t>Syntactic understanding</a:t>
            </a:r>
            <a:endParaRPr lang="ko-KR" altLang="en-US" sz="1600" b="1" dirty="0">
              <a:solidFill>
                <a:srgbClr val="4B2E84"/>
              </a:solidFill>
              <a:cs typeface="Arial" panose="020B0604020202020204" pitchFamily="34" charset="0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77E6CD0A-4D78-4445-B9D8-B9CF3E816D92}"/>
              </a:ext>
            </a:extLst>
          </p:cNvPr>
          <p:cNvSpPr txBox="1"/>
          <p:nvPr/>
        </p:nvSpPr>
        <p:spPr>
          <a:xfrm>
            <a:off x="3291176" y="1938458"/>
            <a:ext cx="2591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ea typeface="Cascadia Code Light" panose="020B0609020000020004" pitchFamily="49" charset="0"/>
                <a:cs typeface="Cascadia Code Light" panose="020B0609020000020004" pitchFamily="49" charset="0"/>
              </a:rPr>
              <a:t>Plan-to-code</a:t>
            </a:r>
          </a:p>
          <a:p>
            <a:pPr algn="ctr"/>
            <a:r>
              <a:rPr lang="en-US" altLang="ko-KR" sz="1200" dirty="0">
                <a:ea typeface="Cascadia Code Light" panose="020B0609020000020004" pitchFamily="49" charset="0"/>
                <a:cs typeface="Cascadia Code Light" panose="020B0609020000020004" pitchFamily="49" charset="0"/>
              </a:rPr>
              <a:t>Use a LLM to turn animation plans to animation code.</a:t>
            </a:r>
          </a:p>
        </p:txBody>
      </p:sp>
      <p:sp>
        <p:nvSpPr>
          <p:cNvPr id="31" name="화살표: 위쪽 30">
            <a:extLst>
              <a:ext uri="{FF2B5EF4-FFF2-40B4-BE49-F238E27FC236}">
                <a16:creationId xmlns:a16="http://schemas.microsoft.com/office/drawing/2014/main" id="{F012A6FA-996E-4367-A205-0885DC1400F6}"/>
              </a:ext>
            </a:extLst>
          </p:cNvPr>
          <p:cNvSpPr/>
          <p:nvPr/>
        </p:nvSpPr>
        <p:spPr>
          <a:xfrm>
            <a:off x="4402503" y="1345023"/>
            <a:ext cx="369004" cy="276999"/>
          </a:xfrm>
          <a:prstGeom prst="upArrow">
            <a:avLst>
              <a:gd name="adj1" fmla="val 41396"/>
              <a:gd name="adj2" fmla="val 68977"/>
            </a:avLst>
          </a:prstGeom>
          <a:solidFill>
            <a:srgbClr val="F0D9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B871B27B-62D6-460D-BC6C-E59240A3E766}"/>
              </a:ext>
            </a:extLst>
          </p:cNvPr>
          <p:cNvGrpSpPr/>
          <p:nvPr/>
        </p:nvGrpSpPr>
        <p:grpSpPr>
          <a:xfrm>
            <a:off x="98844" y="439277"/>
            <a:ext cx="2748534" cy="943934"/>
            <a:chOff x="155871" y="439277"/>
            <a:chExt cx="2748534" cy="943934"/>
          </a:xfrm>
        </p:grpSpPr>
        <p:pic>
          <p:nvPicPr>
            <p:cNvPr id="3" name="그래픽 2">
              <a:extLst>
                <a:ext uri="{FF2B5EF4-FFF2-40B4-BE49-F238E27FC236}">
                  <a16:creationId xmlns:a16="http://schemas.microsoft.com/office/drawing/2014/main" id="{A5AEF841-AB85-474C-844A-FB9FEC1A818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55871" y="439277"/>
              <a:ext cx="933761" cy="933761"/>
            </a:xfrm>
            <a:prstGeom prst="rect">
              <a:avLst/>
            </a:prstGeom>
          </p:spPr>
        </p:pic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AAB05C2-6A54-4AF4-B8D5-8A41AEA0D453}"/>
                </a:ext>
              </a:extLst>
            </p:cNvPr>
            <p:cNvSpPr txBox="1"/>
            <p:nvPr/>
          </p:nvSpPr>
          <p:spPr>
            <a:xfrm>
              <a:off x="988903" y="552214"/>
              <a:ext cx="19155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/>
                <a:t>Instruction</a:t>
              </a:r>
            </a:p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want the buttons to bounce in one by one as if someone is pressing them.”</a:t>
              </a:r>
            </a:p>
          </p:txBody>
        </p:sp>
      </p:grp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A79F78C1-F787-45AD-98FA-2A7A72117472}"/>
              </a:ext>
            </a:extLst>
          </p:cNvPr>
          <p:cNvSpPr/>
          <p:nvPr/>
        </p:nvSpPr>
        <p:spPr>
          <a:xfrm>
            <a:off x="1327215" y="1440054"/>
            <a:ext cx="151167" cy="426142"/>
          </a:xfrm>
          <a:prstGeom prst="rect">
            <a:avLst/>
          </a:prstGeom>
          <a:solidFill>
            <a:srgbClr val="FFE5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29A0AA7F-F82C-491A-8D72-F5E82FFEFD65}"/>
              </a:ext>
            </a:extLst>
          </p:cNvPr>
          <p:cNvSpPr/>
          <p:nvPr/>
        </p:nvSpPr>
        <p:spPr>
          <a:xfrm>
            <a:off x="150238" y="1617537"/>
            <a:ext cx="2583955" cy="986118"/>
          </a:xfrm>
          <a:prstGeom prst="roundRect">
            <a:avLst>
              <a:gd name="adj" fmla="val 8554"/>
            </a:avLst>
          </a:prstGeom>
          <a:solidFill>
            <a:srgbClr val="FFE5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BCFD573A-104B-429C-A54D-2935F6C413F4}"/>
              </a:ext>
            </a:extLst>
          </p:cNvPr>
          <p:cNvGrpSpPr/>
          <p:nvPr/>
        </p:nvGrpSpPr>
        <p:grpSpPr>
          <a:xfrm>
            <a:off x="627121" y="1928801"/>
            <a:ext cx="177124" cy="236227"/>
            <a:chOff x="815226" y="869035"/>
            <a:chExt cx="244217" cy="325708"/>
          </a:xfrm>
        </p:grpSpPr>
        <p:sp>
          <p:nvSpPr>
            <p:cNvPr id="75" name="자유형: 도형 74">
              <a:extLst>
                <a:ext uri="{FF2B5EF4-FFF2-40B4-BE49-F238E27FC236}">
                  <a16:creationId xmlns:a16="http://schemas.microsoft.com/office/drawing/2014/main" id="{D58D05FB-18DA-FCE4-7E62-9584C5ACA5A5}"/>
                </a:ext>
              </a:extLst>
            </p:cNvPr>
            <p:cNvSpPr/>
            <p:nvPr/>
          </p:nvSpPr>
          <p:spPr>
            <a:xfrm>
              <a:off x="923088" y="889472"/>
              <a:ext cx="28493" cy="28492"/>
            </a:xfrm>
            <a:custGeom>
              <a:avLst/>
              <a:gdLst>
                <a:gd name="connsiteX0" fmla="*/ 66675 w 66677"/>
                <a:gd name="connsiteY0" fmla="*/ 33338 h 66675"/>
                <a:gd name="connsiteX1" fmla="*/ 34290 w 66677"/>
                <a:gd name="connsiteY1" fmla="*/ 0 h 66675"/>
                <a:gd name="connsiteX2" fmla="*/ 33338 w 66677"/>
                <a:gd name="connsiteY2" fmla="*/ 0 h 66675"/>
                <a:gd name="connsiteX3" fmla="*/ 0 w 66677"/>
                <a:gd name="connsiteY3" fmla="*/ 33338 h 66675"/>
                <a:gd name="connsiteX4" fmla="*/ 33338 w 66677"/>
                <a:gd name="connsiteY4" fmla="*/ 66675 h 66675"/>
                <a:gd name="connsiteX5" fmla="*/ 66675 w 66677"/>
                <a:gd name="connsiteY5" fmla="*/ 33338 h 66675"/>
                <a:gd name="connsiteX6" fmla="*/ 47625 w 66677"/>
                <a:gd name="connsiteY6" fmla="*/ 33176 h 66675"/>
                <a:gd name="connsiteX7" fmla="*/ 33500 w 66677"/>
                <a:gd name="connsiteY7" fmla="*/ 47624 h 66675"/>
                <a:gd name="connsiteX8" fmla="*/ 19052 w 66677"/>
                <a:gd name="connsiteY8" fmla="*/ 33499 h 66675"/>
                <a:gd name="connsiteX9" fmla="*/ 33177 w 66677"/>
                <a:gd name="connsiteY9" fmla="*/ 19051 h 66675"/>
                <a:gd name="connsiteX10" fmla="*/ 33338 w 66677"/>
                <a:gd name="connsiteY10" fmla="*/ 19050 h 66675"/>
                <a:gd name="connsiteX11" fmla="*/ 33957 w 66677"/>
                <a:gd name="connsiteY11" fmla="*/ 19050 h 66675"/>
                <a:gd name="connsiteX12" fmla="*/ 47625 w 66677"/>
                <a:gd name="connsiteY12" fmla="*/ 33176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677" h="66675">
                  <a:moveTo>
                    <a:pt x="66675" y="33338"/>
                  </a:moveTo>
                  <a:cubicBezTo>
                    <a:pt x="66877" y="15213"/>
                    <a:pt x="52412" y="324"/>
                    <a:pt x="34290" y="0"/>
                  </a:cubicBezTo>
                  <a:lnTo>
                    <a:pt x="33338" y="0"/>
                  </a:lnTo>
                  <a:cubicBezTo>
                    <a:pt x="14926" y="0"/>
                    <a:pt x="0" y="14926"/>
                    <a:pt x="0" y="33338"/>
                  </a:cubicBezTo>
                  <a:cubicBezTo>
                    <a:pt x="0" y="51749"/>
                    <a:pt x="14926" y="66675"/>
                    <a:pt x="33338" y="66675"/>
                  </a:cubicBezTo>
                  <a:cubicBezTo>
                    <a:pt x="51749" y="66675"/>
                    <a:pt x="66675" y="51749"/>
                    <a:pt x="66675" y="33338"/>
                  </a:cubicBezTo>
                  <a:close/>
                  <a:moveTo>
                    <a:pt x="47625" y="33176"/>
                  </a:moveTo>
                  <a:cubicBezTo>
                    <a:pt x="47715" y="41066"/>
                    <a:pt x="41391" y="47535"/>
                    <a:pt x="33500" y="47624"/>
                  </a:cubicBezTo>
                  <a:cubicBezTo>
                    <a:pt x="25610" y="47714"/>
                    <a:pt x="19141" y="41390"/>
                    <a:pt x="19052" y="33499"/>
                  </a:cubicBezTo>
                  <a:cubicBezTo>
                    <a:pt x="18962" y="25609"/>
                    <a:pt x="25286" y="19140"/>
                    <a:pt x="33177" y="19051"/>
                  </a:cubicBezTo>
                  <a:cubicBezTo>
                    <a:pt x="33230" y="19050"/>
                    <a:pt x="33284" y="19050"/>
                    <a:pt x="33338" y="19050"/>
                  </a:cubicBezTo>
                  <a:lnTo>
                    <a:pt x="33957" y="19050"/>
                  </a:lnTo>
                  <a:cubicBezTo>
                    <a:pt x="41630" y="19180"/>
                    <a:pt x="47747" y="25502"/>
                    <a:pt x="47625" y="33176"/>
                  </a:cubicBezTo>
                  <a:close/>
                </a:path>
              </a:pathLst>
            </a:custGeom>
            <a:solidFill>
              <a:srgbClr val="EC6A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6" name="자유형: 도형 75">
              <a:extLst>
                <a:ext uri="{FF2B5EF4-FFF2-40B4-BE49-F238E27FC236}">
                  <a16:creationId xmlns:a16="http://schemas.microsoft.com/office/drawing/2014/main" id="{A90CD352-214D-A130-4074-8F4715F3C980}"/>
                </a:ext>
              </a:extLst>
            </p:cNvPr>
            <p:cNvSpPr/>
            <p:nvPr/>
          </p:nvSpPr>
          <p:spPr>
            <a:xfrm>
              <a:off x="963962" y="972062"/>
              <a:ext cx="54599" cy="41195"/>
            </a:xfrm>
            <a:custGeom>
              <a:avLst/>
              <a:gdLst>
                <a:gd name="connsiteX0" fmla="*/ 127768 w 127768"/>
                <a:gd name="connsiteY0" fmla="*/ 13468 h 96402"/>
                <a:gd name="connsiteX1" fmla="*/ 114300 w 127768"/>
                <a:gd name="connsiteY1" fmla="*/ 0 h 96402"/>
                <a:gd name="connsiteX2" fmla="*/ 44834 w 127768"/>
                <a:gd name="connsiteY2" fmla="*/ 69456 h 96402"/>
                <a:gd name="connsiteX3" fmla="*/ 13468 w 127768"/>
                <a:gd name="connsiteY3" fmla="*/ 38100 h 96402"/>
                <a:gd name="connsiteX4" fmla="*/ 0 w 127768"/>
                <a:gd name="connsiteY4" fmla="*/ 51568 h 96402"/>
                <a:gd name="connsiteX5" fmla="*/ 44834 w 127768"/>
                <a:gd name="connsiteY5" fmla="*/ 96403 h 96402"/>
                <a:gd name="connsiteX6" fmla="*/ 127768 w 127768"/>
                <a:gd name="connsiteY6" fmla="*/ 13468 h 9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68" h="96402">
                  <a:moveTo>
                    <a:pt x="127768" y="13468"/>
                  </a:moveTo>
                  <a:lnTo>
                    <a:pt x="114300" y="0"/>
                  </a:lnTo>
                  <a:lnTo>
                    <a:pt x="44834" y="69456"/>
                  </a:lnTo>
                  <a:lnTo>
                    <a:pt x="13468" y="38100"/>
                  </a:lnTo>
                  <a:lnTo>
                    <a:pt x="0" y="51568"/>
                  </a:lnTo>
                  <a:lnTo>
                    <a:pt x="44834" y="96403"/>
                  </a:lnTo>
                  <a:lnTo>
                    <a:pt x="127768" y="13468"/>
                  </a:lnTo>
                  <a:close/>
                </a:path>
              </a:pathLst>
            </a:custGeom>
            <a:solidFill>
              <a:srgbClr val="EC6A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7" name="자유형: 도형 76">
              <a:extLst>
                <a:ext uri="{FF2B5EF4-FFF2-40B4-BE49-F238E27FC236}">
                  <a16:creationId xmlns:a16="http://schemas.microsoft.com/office/drawing/2014/main" id="{445FD960-65EA-618A-5838-7B743BD1A47E}"/>
                </a:ext>
              </a:extLst>
            </p:cNvPr>
            <p:cNvSpPr/>
            <p:nvPr/>
          </p:nvSpPr>
          <p:spPr>
            <a:xfrm>
              <a:off x="855925" y="987151"/>
              <a:ext cx="85476" cy="8141"/>
            </a:xfrm>
            <a:custGeom>
              <a:avLst/>
              <a:gdLst>
                <a:gd name="connsiteX0" fmla="*/ 0 w 200024"/>
                <a:gd name="connsiteY0" fmla="*/ 0 h 19050"/>
                <a:gd name="connsiteX1" fmla="*/ 200025 w 200024"/>
                <a:gd name="connsiteY1" fmla="*/ 0 h 19050"/>
                <a:gd name="connsiteX2" fmla="*/ 200025 w 200024"/>
                <a:gd name="connsiteY2" fmla="*/ 19050 h 19050"/>
                <a:gd name="connsiteX3" fmla="*/ 0 w 200024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4" h="19050">
                  <a:moveTo>
                    <a:pt x="0" y="0"/>
                  </a:moveTo>
                  <a:lnTo>
                    <a:pt x="200025" y="0"/>
                  </a:lnTo>
                  <a:lnTo>
                    <a:pt x="200025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EC6A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8" name="자유형: 도형 77">
              <a:extLst>
                <a:ext uri="{FF2B5EF4-FFF2-40B4-BE49-F238E27FC236}">
                  <a16:creationId xmlns:a16="http://schemas.microsoft.com/office/drawing/2014/main" id="{DF0A4D12-5C0E-3488-2CE7-A04A1D2BD089}"/>
                </a:ext>
              </a:extLst>
            </p:cNvPr>
            <p:cNvSpPr/>
            <p:nvPr/>
          </p:nvSpPr>
          <p:spPr>
            <a:xfrm>
              <a:off x="963962" y="1020914"/>
              <a:ext cx="54599" cy="41195"/>
            </a:xfrm>
            <a:custGeom>
              <a:avLst/>
              <a:gdLst>
                <a:gd name="connsiteX0" fmla="*/ 127768 w 127768"/>
                <a:gd name="connsiteY0" fmla="*/ 13468 h 96402"/>
                <a:gd name="connsiteX1" fmla="*/ 114300 w 127768"/>
                <a:gd name="connsiteY1" fmla="*/ 0 h 96402"/>
                <a:gd name="connsiteX2" fmla="*/ 44834 w 127768"/>
                <a:gd name="connsiteY2" fmla="*/ 69466 h 96402"/>
                <a:gd name="connsiteX3" fmla="*/ 13468 w 127768"/>
                <a:gd name="connsiteY3" fmla="*/ 38100 h 96402"/>
                <a:gd name="connsiteX4" fmla="*/ 0 w 127768"/>
                <a:gd name="connsiteY4" fmla="*/ 51568 h 96402"/>
                <a:gd name="connsiteX5" fmla="*/ 44834 w 127768"/>
                <a:gd name="connsiteY5" fmla="*/ 96403 h 96402"/>
                <a:gd name="connsiteX6" fmla="*/ 127768 w 127768"/>
                <a:gd name="connsiteY6" fmla="*/ 13468 h 9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68" h="96402">
                  <a:moveTo>
                    <a:pt x="127768" y="13468"/>
                  </a:moveTo>
                  <a:lnTo>
                    <a:pt x="114300" y="0"/>
                  </a:lnTo>
                  <a:lnTo>
                    <a:pt x="44834" y="69466"/>
                  </a:lnTo>
                  <a:lnTo>
                    <a:pt x="13468" y="38100"/>
                  </a:lnTo>
                  <a:lnTo>
                    <a:pt x="0" y="51568"/>
                  </a:lnTo>
                  <a:lnTo>
                    <a:pt x="44834" y="96403"/>
                  </a:lnTo>
                  <a:lnTo>
                    <a:pt x="127768" y="13468"/>
                  </a:lnTo>
                  <a:close/>
                </a:path>
              </a:pathLst>
            </a:custGeom>
            <a:solidFill>
              <a:srgbClr val="EC6A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9" name="자유형: 도형 78">
              <a:extLst>
                <a:ext uri="{FF2B5EF4-FFF2-40B4-BE49-F238E27FC236}">
                  <a16:creationId xmlns:a16="http://schemas.microsoft.com/office/drawing/2014/main" id="{FC46331E-E4C9-CFC9-4D0F-7C9097FD13B4}"/>
                </a:ext>
              </a:extLst>
            </p:cNvPr>
            <p:cNvSpPr/>
            <p:nvPr/>
          </p:nvSpPr>
          <p:spPr>
            <a:xfrm>
              <a:off x="855925" y="1036002"/>
              <a:ext cx="85476" cy="8141"/>
            </a:xfrm>
            <a:custGeom>
              <a:avLst/>
              <a:gdLst>
                <a:gd name="connsiteX0" fmla="*/ 0 w 200024"/>
                <a:gd name="connsiteY0" fmla="*/ 0 h 19050"/>
                <a:gd name="connsiteX1" fmla="*/ 200025 w 200024"/>
                <a:gd name="connsiteY1" fmla="*/ 0 h 19050"/>
                <a:gd name="connsiteX2" fmla="*/ 200025 w 200024"/>
                <a:gd name="connsiteY2" fmla="*/ 19050 h 19050"/>
                <a:gd name="connsiteX3" fmla="*/ 0 w 200024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4" h="19050">
                  <a:moveTo>
                    <a:pt x="0" y="0"/>
                  </a:moveTo>
                  <a:lnTo>
                    <a:pt x="200025" y="0"/>
                  </a:lnTo>
                  <a:lnTo>
                    <a:pt x="200025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EC6A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0" name="자유형: 도형 79">
              <a:extLst>
                <a:ext uri="{FF2B5EF4-FFF2-40B4-BE49-F238E27FC236}">
                  <a16:creationId xmlns:a16="http://schemas.microsoft.com/office/drawing/2014/main" id="{23170B9D-6561-470D-9533-C0A9D3310201}"/>
                </a:ext>
              </a:extLst>
            </p:cNvPr>
            <p:cNvSpPr/>
            <p:nvPr/>
          </p:nvSpPr>
          <p:spPr>
            <a:xfrm>
              <a:off x="963962" y="1069757"/>
              <a:ext cx="54599" cy="41195"/>
            </a:xfrm>
            <a:custGeom>
              <a:avLst/>
              <a:gdLst>
                <a:gd name="connsiteX0" fmla="*/ 127768 w 127768"/>
                <a:gd name="connsiteY0" fmla="*/ 13468 h 96402"/>
                <a:gd name="connsiteX1" fmla="*/ 114300 w 127768"/>
                <a:gd name="connsiteY1" fmla="*/ 0 h 96402"/>
                <a:gd name="connsiteX2" fmla="*/ 44834 w 127768"/>
                <a:gd name="connsiteY2" fmla="*/ 69466 h 96402"/>
                <a:gd name="connsiteX3" fmla="*/ 13468 w 127768"/>
                <a:gd name="connsiteY3" fmla="*/ 38100 h 96402"/>
                <a:gd name="connsiteX4" fmla="*/ 0 w 127768"/>
                <a:gd name="connsiteY4" fmla="*/ 51568 h 96402"/>
                <a:gd name="connsiteX5" fmla="*/ 44834 w 127768"/>
                <a:gd name="connsiteY5" fmla="*/ 96403 h 96402"/>
                <a:gd name="connsiteX6" fmla="*/ 127768 w 127768"/>
                <a:gd name="connsiteY6" fmla="*/ 13468 h 9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68" h="96402">
                  <a:moveTo>
                    <a:pt x="127768" y="13468"/>
                  </a:moveTo>
                  <a:lnTo>
                    <a:pt x="114300" y="0"/>
                  </a:lnTo>
                  <a:lnTo>
                    <a:pt x="44834" y="69466"/>
                  </a:lnTo>
                  <a:lnTo>
                    <a:pt x="13468" y="38100"/>
                  </a:lnTo>
                  <a:lnTo>
                    <a:pt x="0" y="51568"/>
                  </a:lnTo>
                  <a:lnTo>
                    <a:pt x="44834" y="96403"/>
                  </a:lnTo>
                  <a:lnTo>
                    <a:pt x="127768" y="13468"/>
                  </a:lnTo>
                  <a:close/>
                </a:path>
              </a:pathLst>
            </a:custGeom>
            <a:solidFill>
              <a:srgbClr val="EC6A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1" name="자유형: 도형 80">
              <a:extLst>
                <a:ext uri="{FF2B5EF4-FFF2-40B4-BE49-F238E27FC236}">
                  <a16:creationId xmlns:a16="http://schemas.microsoft.com/office/drawing/2014/main" id="{14205837-2E7F-997A-FDF8-9D0E7388A947}"/>
                </a:ext>
              </a:extLst>
            </p:cNvPr>
            <p:cNvSpPr/>
            <p:nvPr/>
          </p:nvSpPr>
          <p:spPr>
            <a:xfrm>
              <a:off x="855925" y="1084846"/>
              <a:ext cx="85476" cy="8141"/>
            </a:xfrm>
            <a:custGeom>
              <a:avLst/>
              <a:gdLst>
                <a:gd name="connsiteX0" fmla="*/ 0 w 200024"/>
                <a:gd name="connsiteY0" fmla="*/ 0 h 19050"/>
                <a:gd name="connsiteX1" fmla="*/ 200025 w 200024"/>
                <a:gd name="connsiteY1" fmla="*/ 0 h 19050"/>
                <a:gd name="connsiteX2" fmla="*/ 200025 w 200024"/>
                <a:gd name="connsiteY2" fmla="*/ 19050 h 19050"/>
                <a:gd name="connsiteX3" fmla="*/ 0 w 200024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4" h="19050">
                  <a:moveTo>
                    <a:pt x="0" y="0"/>
                  </a:moveTo>
                  <a:lnTo>
                    <a:pt x="200025" y="0"/>
                  </a:lnTo>
                  <a:lnTo>
                    <a:pt x="200025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EC6A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2" name="자유형: 도형 81">
              <a:extLst>
                <a:ext uri="{FF2B5EF4-FFF2-40B4-BE49-F238E27FC236}">
                  <a16:creationId xmlns:a16="http://schemas.microsoft.com/office/drawing/2014/main" id="{D524611A-E0D7-6332-155D-4E1BE6449E53}"/>
                </a:ext>
              </a:extLst>
            </p:cNvPr>
            <p:cNvSpPr/>
            <p:nvPr/>
          </p:nvSpPr>
          <p:spPr>
            <a:xfrm>
              <a:off x="963962" y="1118600"/>
              <a:ext cx="54599" cy="41195"/>
            </a:xfrm>
            <a:custGeom>
              <a:avLst/>
              <a:gdLst>
                <a:gd name="connsiteX0" fmla="*/ 127768 w 127768"/>
                <a:gd name="connsiteY0" fmla="*/ 13468 h 96402"/>
                <a:gd name="connsiteX1" fmla="*/ 114300 w 127768"/>
                <a:gd name="connsiteY1" fmla="*/ 0 h 96402"/>
                <a:gd name="connsiteX2" fmla="*/ 44834 w 127768"/>
                <a:gd name="connsiteY2" fmla="*/ 69466 h 96402"/>
                <a:gd name="connsiteX3" fmla="*/ 13468 w 127768"/>
                <a:gd name="connsiteY3" fmla="*/ 38100 h 96402"/>
                <a:gd name="connsiteX4" fmla="*/ 0 w 127768"/>
                <a:gd name="connsiteY4" fmla="*/ 51568 h 96402"/>
                <a:gd name="connsiteX5" fmla="*/ 44834 w 127768"/>
                <a:gd name="connsiteY5" fmla="*/ 96403 h 96402"/>
                <a:gd name="connsiteX6" fmla="*/ 127768 w 127768"/>
                <a:gd name="connsiteY6" fmla="*/ 13468 h 9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68" h="96402">
                  <a:moveTo>
                    <a:pt x="127768" y="13468"/>
                  </a:moveTo>
                  <a:lnTo>
                    <a:pt x="114300" y="0"/>
                  </a:lnTo>
                  <a:lnTo>
                    <a:pt x="44834" y="69466"/>
                  </a:lnTo>
                  <a:lnTo>
                    <a:pt x="13468" y="38100"/>
                  </a:lnTo>
                  <a:lnTo>
                    <a:pt x="0" y="51568"/>
                  </a:lnTo>
                  <a:lnTo>
                    <a:pt x="44834" y="96403"/>
                  </a:lnTo>
                  <a:lnTo>
                    <a:pt x="127768" y="13468"/>
                  </a:lnTo>
                  <a:close/>
                </a:path>
              </a:pathLst>
            </a:custGeom>
            <a:solidFill>
              <a:srgbClr val="EC6A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3" name="자유형: 도형 82">
              <a:extLst>
                <a:ext uri="{FF2B5EF4-FFF2-40B4-BE49-F238E27FC236}">
                  <a16:creationId xmlns:a16="http://schemas.microsoft.com/office/drawing/2014/main" id="{E9C8C289-695B-8F7B-4460-29E54EE75291}"/>
                </a:ext>
              </a:extLst>
            </p:cNvPr>
            <p:cNvSpPr/>
            <p:nvPr/>
          </p:nvSpPr>
          <p:spPr>
            <a:xfrm>
              <a:off x="855925" y="1133689"/>
              <a:ext cx="85476" cy="8141"/>
            </a:xfrm>
            <a:custGeom>
              <a:avLst/>
              <a:gdLst>
                <a:gd name="connsiteX0" fmla="*/ 0 w 200024"/>
                <a:gd name="connsiteY0" fmla="*/ 0 h 19050"/>
                <a:gd name="connsiteX1" fmla="*/ 200025 w 200024"/>
                <a:gd name="connsiteY1" fmla="*/ 0 h 19050"/>
                <a:gd name="connsiteX2" fmla="*/ 200025 w 200024"/>
                <a:gd name="connsiteY2" fmla="*/ 19050 h 19050"/>
                <a:gd name="connsiteX3" fmla="*/ 0 w 200024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4" h="19050">
                  <a:moveTo>
                    <a:pt x="0" y="0"/>
                  </a:moveTo>
                  <a:lnTo>
                    <a:pt x="200025" y="0"/>
                  </a:lnTo>
                  <a:lnTo>
                    <a:pt x="200025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EC6A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4" name="자유형: 도형 83">
              <a:extLst>
                <a:ext uri="{FF2B5EF4-FFF2-40B4-BE49-F238E27FC236}">
                  <a16:creationId xmlns:a16="http://schemas.microsoft.com/office/drawing/2014/main" id="{09F6F6E9-D1A9-1D81-694C-94444CE0B19A}"/>
                </a:ext>
              </a:extLst>
            </p:cNvPr>
            <p:cNvSpPr/>
            <p:nvPr/>
          </p:nvSpPr>
          <p:spPr>
            <a:xfrm>
              <a:off x="815226" y="869035"/>
              <a:ext cx="244217" cy="325708"/>
            </a:xfrm>
            <a:custGeom>
              <a:avLst/>
              <a:gdLst>
                <a:gd name="connsiteX0" fmla="*/ 533400 w 571500"/>
                <a:gd name="connsiteY0" fmla="*/ 66675 h 762200"/>
                <a:gd name="connsiteX1" fmla="*/ 390525 w 571500"/>
                <a:gd name="connsiteY1" fmla="*/ 66675 h 762200"/>
                <a:gd name="connsiteX2" fmla="*/ 390525 w 571500"/>
                <a:gd name="connsiteY2" fmla="*/ 47625 h 762200"/>
                <a:gd name="connsiteX3" fmla="*/ 342900 w 571500"/>
                <a:gd name="connsiteY3" fmla="*/ 0 h 762200"/>
                <a:gd name="connsiteX4" fmla="*/ 228600 w 571500"/>
                <a:gd name="connsiteY4" fmla="*/ 0 h 762200"/>
                <a:gd name="connsiteX5" fmla="*/ 180975 w 571500"/>
                <a:gd name="connsiteY5" fmla="*/ 47625 h 762200"/>
                <a:gd name="connsiteX6" fmla="*/ 180975 w 571500"/>
                <a:gd name="connsiteY6" fmla="*/ 66675 h 762200"/>
                <a:gd name="connsiteX7" fmla="*/ 38100 w 571500"/>
                <a:gd name="connsiteY7" fmla="*/ 66675 h 762200"/>
                <a:gd name="connsiteX8" fmla="*/ 0 w 571500"/>
                <a:gd name="connsiteY8" fmla="*/ 104775 h 762200"/>
                <a:gd name="connsiteX9" fmla="*/ 0 w 571500"/>
                <a:gd name="connsiteY9" fmla="*/ 724100 h 762200"/>
                <a:gd name="connsiteX10" fmla="*/ 38100 w 571500"/>
                <a:gd name="connsiteY10" fmla="*/ 762200 h 762200"/>
                <a:gd name="connsiteX11" fmla="*/ 533400 w 571500"/>
                <a:gd name="connsiteY11" fmla="*/ 762200 h 762200"/>
                <a:gd name="connsiteX12" fmla="*/ 571500 w 571500"/>
                <a:gd name="connsiteY12" fmla="*/ 724100 h 762200"/>
                <a:gd name="connsiteX13" fmla="*/ 571500 w 571500"/>
                <a:gd name="connsiteY13" fmla="*/ 104775 h 762200"/>
                <a:gd name="connsiteX14" fmla="*/ 533400 w 571500"/>
                <a:gd name="connsiteY14" fmla="*/ 66675 h 762200"/>
                <a:gd name="connsiteX15" fmla="*/ 161925 w 571500"/>
                <a:gd name="connsiteY15" fmla="*/ 85725 h 762200"/>
                <a:gd name="connsiteX16" fmla="*/ 200025 w 571500"/>
                <a:gd name="connsiteY16" fmla="*/ 85725 h 762200"/>
                <a:gd name="connsiteX17" fmla="*/ 200025 w 571500"/>
                <a:gd name="connsiteY17" fmla="*/ 47625 h 762200"/>
                <a:gd name="connsiteX18" fmla="*/ 228600 w 571500"/>
                <a:gd name="connsiteY18" fmla="*/ 19050 h 762200"/>
                <a:gd name="connsiteX19" fmla="*/ 342900 w 571500"/>
                <a:gd name="connsiteY19" fmla="*/ 19050 h 762200"/>
                <a:gd name="connsiteX20" fmla="*/ 371475 w 571500"/>
                <a:gd name="connsiteY20" fmla="*/ 47625 h 762200"/>
                <a:gd name="connsiteX21" fmla="*/ 371475 w 571500"/>
                <a:gd name="connsiteY21" fmla="*/ 85725 h 762200"/>
                <a:gd name="connsiteX22" fmla="*/ 409575 w 571500"/>
                <a:gd name="connsiteY22" fmla="*/ 85725 h 762200"/>
                <a:gd name="connsiteX23" fmla="*/ 409575 w 571500"/>
                <a:gd name="connsiteY23" fmla="*/ 162125 h 762200"/>
                <a:gd name="connsiteX24" fmla="*/ 161925 w 571500"/>
                <a:gd name="connsiteY24" fmla="*/ 162125 h 762200"/>
                <a:gd name="connsiteX25" fmla="*/ 552450 w 571500"/>
                <a:gd name="connsiteY25" fmla="*/ 724100 h 762200"/>
                <a:gd name="connsiteX26" fmla="*/ 533400 w 571500"/>
                <a:gd name="connsiteY26" fmla="*/ 743150 h 762200"/>
                <a:gd name="connsiteX27" fmla="*/ 38100 w 571500"/>
                <a:gd name="connsiteY27" fmla="*/ 743150 h 762200"/>
                <a:gd name="connsiteX28" fmla="*/ 19050 w 571500"/>
                <a:gd name="connsiteY28" fmla="*/ 724100 h 762200"/>
                <a:gd name="connsiteX29" fmla="*/ 19050 w 571500"/>
                <a:gd name="connsiteY29" fmla="*/ 104775 h 762200"/>
                <a:gd name="connsiteX30" fmla="*/ 38100 w 571500"/>
                <a:gd name="connsiteY30" fmla="*/ 85725 h 762200"/>
                <a:gd name="connsiteX31" fmla="*/ 142875 w 571500"/>
                <a:gd name="connsiteY31" fmla="*/ 85725 h 762200"/>
                <a:gd name="connsiteX32" fmla="*/ 142875 w 571500"/>
                <a:gd name="connsiteY32" fmla="*/ 181175 h 762200"/>
                <a:gd name="connsiteX33" fmla="*/ 428625 w 571500"/>
                <a:gd name="connsiteY33" fmla="*/ 181175 h 762200"/>
                <a:gd name="connsiteX34" fmla="*/ 428625 w 571500"/>
                <a:gd name="connsiteY34" fmla="*/ 85725 h 762200"/>
                <a:gd name="connsiteX35" fmla="*/ 533400 w 571500"/>
                <a:gd name="connsiteY35" fmla="*/ 85725 h 762200"/>
                <a:gd name="connsiteX36" fmla="*/ 552450 w 571500"/>
                <a:gd name="connsiteY36" fmla="*/ 104775 h 76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71500" h="762200">
                  <a:moveTo>
                    <a:pt x="533400" y="66675"/>
                  </a:moveTo>
                  <a:lnTo>
                    <a:pt x="390525" y="66675"/>
                  </a:lnTo>
                  <a:lnTo>
                    <a:pt x="390525" y="47625"/>
                  </a:lnTo>
                  <a:cubicBezTo>
                    <a:pt x="390494" y="21335"/>
                    <a:pt x="369190" y="32"/>
                    <a:pt x="342900" y="0"/>
                  </a:cubicBezTo>
                  <a:lnTo>
                    <a:pt x="228600" y="0"/>
                  </a:lnTo>
                  <a:cubicBezTo>
                    <a:pt x="202310" y="32"/>
                    <a:pt x="181006" y="21335"/>
                    <a:pt x="180975" y="47625"/>
                  </a:cubicBezTo>
                  <a:lnTo>
                    <a:pt x="180975" y="66675"/>
                  </a:lnTo>
                  <a:lnTo>
                    <a:pt x="38100" y="66675"/>
                  </a:lnTo>
                  <a:cubicBezTo>
                    <a:pt x="17058" y="66675"/>
                    <a:pt x="0" y="83733"/>
                    <a:pt x="0" y="104775"/>
                  </a:cubicBezTo>
                  <a:lnTo>
                    <a:pt x="0" y="724100"/>
                  </a:lnTo>
                  <a:cubicBezTo>
                    <a:pt x="0" y="745142"/>
                    <a:pt x="17058" y="762200"/>
                    <a:pt x="38100" y="762200"/>
                  </a:cubicBezTo>
                  <a:lnTo>
                    <a:pt x="533400" y="762200"/>
                  </a:lnTo>
                  <a:cubicBezTo>
                    <a:pt x="554442" y="762200"/>
                    <a:pt x="571500" y="745142"/>
                    <a:pt x="571500" y="724100"/>
                  </a:cubicBezTo>
                  <a:lnTo>
                    <a:pt x="571500" y="104775"/>
                  </a:lnTo>
                  <a:cubicBezTo>
                    <a:pt x="571500" y="83733"/>
                    <a:pt x="554442" y="66675"/>
                    <a:pt x="533400" y="66675"/>
                  </a:cubicBezTo>
                  <a:close/>
                  <a:moveTo>
                    <a:pt x="161925" y="85725"/>
                  </a:moveTo>
                  <a:lnTo>
                    <a:pt x="200025" y="85725"/>
                  </a:lnTo>
                  <a:lnTo>
                    <a:pt x="200025" y="47625"/>
                  </a:lnTo>
                  <a:cubicBezTo>
                    <a:pt x="200025" y="31843"/>
                    <a:pt x="212818" y="19050"/>
                    <a:pt x="228600" y="19050"/>
                  </a:cubicBezTo>
                  <a:lnTo>
                    <a:pt x="342900" y="19050"/>
                  </a:lnTo>
                  <a:cubicBezTo>
                    <a:pt x="358682" y="19050"/>
                    <a:pt x="371475" y="31843"/>
                    <a:pt x="371475" y="47625"/>
                  </a:cubicBezTo>
                  <a:lnTo>
                    <a:pt x="371475" y="85725"/>
                  </a:lnTo>
                  <a:lnTo>
                    <a:pt x="409575" y="85725"/>
                  </a:lnTo>
                  <a:lnTo>
                    <a:pt x="409575" y="162125"/>
                  </a:lnTo>
                  <a:lnTo>
                    <a:pt x="161925" y="162125"/>
                  </a:lnTo>
                  <a:close/>
                  <a:moveTo>
                    <a:pt x="552450" y="724100"/>
                  </a:moveTo>
                  <a:cubicBezTo>
                    <a:pt x="552450" y="734621"/>
                    <a:pt x="543921" y="743150"/>
                    <a:pt x="533400" y="743150"/>
                  </a:cubicBezTo>
                  <a:lnTo>
                    <a:pt x="38100" y="743150"/>
                  </a:lnTo>
                  <a:cubicBezTo>
                    <a:pt x="27579" y="743150"/>
                    <a:pt x="19050" y="734621"/>
                    <a:pt x="19050" y="724100"/>
                  </a:cubicBezTo>
                  <a:lnTo>
                    <a:pt x="19050" y="104775"/>
                  </a:lnTo>
                  <a:cubicBezTo>
                    <a:pt x="19050" y="94254"/>
                    <a:pt x="27579" y="85725"/>
                    <a:pt x="38100" y="85725"/>
                  </a:cubicBezTo>
                  <a:lnTo>
                    <a:pt x="142875" y="85725"/>
                  </a:lnTo>
                  <a:lnTo>
                    <a:pt x="142875" y="181175"/>
                  </a:lnTo>
                  <a:lnTo>
                    <a:pt x="428625" y="181175"/>
                  </a:lnTo>
                  <a:lnTo>
                    <a:pt x="428625" y="85725"/>
                  </a:lnTo>
                  <a:lnTo>
                    <a:pt x="533400" y="85725"/>
                  </a:lnTo>
                  <a:cubicBezTo>
                    <a:pt x="543921" y="85725"/>
                    <a:pt x="552450" y="94254"/>
                    <a:pt x="552450" y="104775"/>
                  </a:cubicBezTo>
                  <a:close/>
                </a:path>
              </a:pathLst>
            </a:custGeom>
            <a:solidFill>
              <a:srgbClr val="EC6A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4FD15FDC-278B-4154-B166-28BA1B028C6C}"/>
              </a:ext>
            </a:extLst>
          </p:cNvPr>
          <p:cNvSpPr txBox="1"/>
          <p:nvPr/>
        </p:nvSpPr>
        <p:spPr>
          <a:xfrm>
            <a:off x="186853" y="1624091"/>
            <a:ext cx="25107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>
                <a:solidFill>
                  <a:srgbClr val="D4558D"/>
                </a:solidFill>
                <a:cs typeface="Arial" panose="020B0604020202020204" pitchFamily="34" charset="0"/>
              </a:rPr>
              <a:t>Semantic understanding</a:t>
            </a:r>
            <a:endParaRPr lang="ko-KR" altLang="en-US" sz="1600" b="1" dirty="0">
              <a:solidFill>
                <a:srgbClr val="D4558D"/>
              </a:solidFill>
              <a:cs typeface="Arial" panose="020B0604020202020204" pitchFamily="34" charset="0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62CACB08-63FF-4AA6-A778-795AB4C5C6B3}"/>
              </a:ext>
            </a:extLst>
          </p:cNvPr>
          <p:cNvSpPr txBox="1"/>
          <p:nvPr/>
        </p:nvSpPr>
        <p:spPr>
          <a:xfrm>
            <a:off x="154090" y="1938458"/>
            <a:ext cx="2576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ea typeface="Cascadia Code Light" panose="020B0609020000020004" pitchFamily="49" charset="0"/>
                <a:cs typeface="Cascadia Code Light" panose="020B0609020000020004" pitchFamily="49" charset="0"/>
              </a:rPr>
              <a:t>Instruction-to-plan</a:t>
            </a:r>
          </a:p>
          <a:p>
            <a:pPr algn="ctr"/>
            <a:r>
              <a:rPr lang="en-US" altLang="ko-KR" sz="1200" dirty="0">
                <a:ea typeface="Cascadia Code Light" panose="020B0609020000020004" pitchFamily="49" charset="0"/>
                <a:cs typeface="Cascadia Code Light" panose="020B0609020000020004" pitchFamily="49" charset="0"/>
              </a:rPr>
              <a:t>Use a VLM to turn user instructions to a detailed animation plan.</a:t>
            </a:r>
          </a:p>
        </p:txBody>
      </p:sp>
      <p:sp>
        <p:nvSpPr>
          <p:cNvPr id="148" name="화살표: 위쪽 147">
            <a:extLst>
              <a:ext uri="{FF2B5EF4-FFF2-40B4-BE49-F238E27FC236}">
                <a16:creationId xmlns:a16="http://schemas.microsoft.com/office/drawing/2014/main" id="{2C169059-009F-46AF-BC0F-899C8E61490A}"/>
              </a:ext>
            </a:extLst>
          </p:cNvPr>
          <p:cNvSpPr/>
          <p:nvPr/>
        </p:nvSpPr>
        <p:spPr>
          <a:xfrm rot="10800000">
            <a:off x="1217326" y="2601585"/>
            <a:ext cx="369004" cy="276999"/>
          </a:xfrm>
          <a:prstGeom prst="upArrow">
            <a:avLst>
              <a:gd name="adj1" fmla="val 41396"/>
              <a:gd name="adj2" fmla="val 68977"/>
            </a:avLst>
          </a:prstGeom>
          <a:solidFill>
            <a:srgbClr val="FFE5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cxnSp>
        <p:nvCxnSpPr>
          <p:cNvPr id="153" name="직선 연결선 152">
            <a:extLst>
              <a:ext uri="{FF2B5EF4-FFF2-40B4-BE49-F238E27FC236}">
                <a16:creationId xmlns:a16="http://schemas.microsoft.com/office/drawing/2014/main" id="{6E4B4788-53F2-4089-AB7C-EA15571F3E5D}"/>
              </a:ext>
            </a:extLst>
          </p:cNvPr>
          <p:cNvCxnSpPr>
            <a:cxnSpLocks/>
          </p:cNvCxnSpPr>
          <p:nvPr/>
        </p:nvCxnSpPr>
        <p:spPr>
          <a:xfrm flipH="1">
            <a:off x="6096001" y="2789904"/>
            <a:ext cx="6055960" cy="0"/>
          </a:xfrm>
          <a:prstGeom prst="line">
            <a:avLst/>
          </a:prstGeom>
          <a:ln w="12700" cap="rnd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직선 화살표 연결선 201">
            <a:extLst>
              <a:ext uri="{FF2B5EF4-FFF2-40B4-BE49-F238E27FC236}">
                <a16:creationId xmlns:a16="http://schemas.microsoft.com/office/drawing/2014/main" id="{6F523EB2-B9E2-4BAE-8FC3-F26FC8FAE1CD}"/>
              </a:ext>
            </a:extLst>
          </p:cNvPr>
          <p:cNvCxnSpPr>
            <a:cxnSpLocks/>
          </p:cNvCxnSpPr>
          <p:nvPr/>
        </p:nvCxnSpPr>
        <p:spPr>
          <a:xfrm>
            <a:off x="7970602" y="3501749"/>
            <a:ext cx="47066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0" name="TextBox 129">
            <a:extLst>
              <a:ext uri="{FF2B5EF4-FFF2-40B4-BE49-F238E27FC236}">
                <a16:creationId xmlns:a16="http://schemas.microsoft.com/office/drawing/2014/main" id="{8EA99626-274B-4E0F-A415-968D89F51B86}"/>
              </a:ext>
            </a:extLst>
          </p:cNvPr>
          <p:cNvSpPr txBox="1"/>
          <p:nvPr/>
        </p:nvSpPr>
        <p:spPr>
          <a:xfrm>
            <a:off x="8203139" y="3010915"/>
            <a:ext cx="9012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cs typeface="Arial" panose="020B0604020202020204" pitchFamily="34" charset="0"/>
              </a:rPr>
              <a:t>Bounding box</a:t>
            </a:r>
            <a:endParaRPr lang="ko-KR" altLang="en-US" sz="1000" dirty="0">
              <a:cs typeface="Arial" panose="020B0604020202020204" pitchFamily="34" charset="0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D90326E6-E77F-4817-97DE-838CDEA3099B}"/>
              </a:ext>
            </a:extLst>
          </p:cNvPr>
          <p:cNvSpPr txBox="1"/>
          <p:nvPr/>
        </p:nvSpPr>
        <p:spPr>
          <a:xfrm>
            <a:off x="8474046" y="3179227"/>
            <a:ext cx="6303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cs typeface="Arial" panose="020B0604020202020204" pitchFamily="34" charset="0"/>
              </a:rPr>
              <a:t>Isolation</a:t>
            </a:r>
            <a:endParaRPr lang="ko-KR" altLang="en-US" sz="1000" dirty="0">
              <a:cs typeface="Arial" panose="020B0604020202020204" pitchFamily="34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0A8B8F9F-3DB7-4104-8493-3D5386BD967A}"/>
              </a:ext>
            </a:extLst>
          </p:cNvPr>
          <p:cNvSpPr txBox="1"/>
          <p:nvPr/>
        </p:nvSpPr>
        <p:spPr>
          <a:xfrm>
            <a:off x="8453208" y="3347538"/>
            <a:ext cx="6511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cs typeface="Arial" panose="020B0604020202020204" pitchFamily="34" charset="0"/>
              </a:rPr>
              <a:t>Highlight</a:t>
            </a:r>
            <a:endParaRPr lang="ko-KR" altLang="en-US" sz="1000" dirty="0">
              <a:cs typeface="Arial" panose="020B0604020202020204" pitchFamily="34" charset="0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5774D3F8-026C-4843-A826-5E1446B4B701}"/>
              </a:ext>
            </a:extLst>
          </p:cNvPr>
          <p:cNvSpPr txBox="1"/>
          <p:nvPr/>
        </p:nvSpPr>
        <p:spPr>
          <a:xfrm>
            <a:off x="8534960" y="3515850"/>
            <a:ext cx="5693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cs typeface="Arial" panose="020B0604020202020204" pitchFamily="34" charset="0"/>
              </a:rPr>
              <a:t>Outline</a:t>
            </a:r>
            <a:endParaRPr lang="ko-KR" altLang="en-US" sz="1000" dirty="0">
              <a:cs typeface="Arial" panose="020B0604020202020204" pitchFamily="34" charset="0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C74B383C-FC11-4927-A30D-07170D7ABA6F}"/>
              </a:ext>
            </a:extLst>
          </p:cNvPr>
          <p:cNvSpPr txBox="1"/>
          <p:nvPr/>
        </p:nvSpPr>
        <p:spPr>
          <a:xfrm>
            <a:off x="8488474" y="3684161"/>
            <a:ext cx="6158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cs typeface="Arial" panose="020B0604020202020204" pitchFamily="34" charset="0"/>
              </a:rPr>
              <a:t>Zoom-in</a:t>
            </a:r>
            <a:endParaRPr lang="ko-KR" altLang="en-US" sz="1000" dirty="0"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45627A22-C502-43F1-91CF-2A128BDF9956}"/>
                  </a:ext>
                </a:extLst>
              </p:cNvPr>
              <p:cNvSpPr txBox="1"/>
              <p:nvPr/>
            </p:nvSpPr>
            <p:spPr>
              <a:xfrm>
                <a:off x="8935950" y="3010915"/>
                <a:ext cx="669479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000" b="0" dirty="0">
                    <a:cs typeface="Arial" panose="020B0604020202020204" pitchFamily="34" charset="0"/>
                  </a:rPr>
                  <a:t>(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ko-KR" sz="1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altLang="ko-KR" sz="1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</m:acc>
                    <m:r>
                      <a:rPr lang="en-US" altLang="ko-KR" sz="1000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altLang="ko-KR" sz="1000" b="0" i="1" dirty="0" smtClean="0">
                        <a:solidFill>
                          <a:srgbClr val="4B2E84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0.8</m:t>
                    </m:r>
                  </m:oMath>
                </a14:m>
                <a:r>
                  <a:rPr lang="en-US" altLang="ko-KR" sz="1000" dirty="0">
                    <a:cs typeface="Arial" panose="020B0604020202020204" pitchFamily="34" charset="0"/>
                  </a:rPr>
                  <a:t>)</a:t>
                </a:r>
                <a:endParaRPr lang="ko-KR" altLang="en-US" sz="1000" dirty="0"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45627A22-C502-43F1-91CF-2A128BDF99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5950" y="3010915"/>
                <a:ext cx="669479" cy="246221"/>
              </a:xfrm>
              <a:prstGeom prst="rect">
                <a:avLst/>
              </a:prstGeom>
              <a:blipFill>
                <a:blip r:embed="rId16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FA905B09-33B7-424D-94F3-7283F23BE0FF}"/>
                  </a:ext>
                </a:extLst>
              </p:cNvPr>
              <p:cNvSpPr txBox="1"/>
              <p:nvPr/>
            </p:nvSpPr>
            <p:spPr>
              <a:xfrm>
                <a:off x="8935950" y="3179227"/>
                <a:ext cx="669479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000" dirty="0">
                    <a:cs typeface="Arial" panose="020B0604020202020204" pitchFamily="34" charset="0"/>
                  </a:rPr>
                  <a:t>(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ko-KR" sz="10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altLang="ko-KR" sz="10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</m:acc>
                    <m:r>
                      <a:rPr lang="en-US" altLang="ko-KR" sz="1000" i="1" dirty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altLang="ko-KR" sz="1000" i="1" dirty="0" smtClean="0">
                        <a:solidFill>
                          <a:srgbClr val="D4558D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0.</m:t>
                    </m:r>
                    <m:r>
                      <a:rPr lang="en-US" altLang="ko-KR" sz="1000" b="0" i="1" dirty="0" smtClean="0">
                        <a:solidFill>
                          <a:srgbClr val="D4558D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</m:oMath>
                </a14:m>
                <a:r>
                  <a:rPr lang="en-US" altLang="ko-KR" sz="1000" dirty="0">
                    <a:cs typeface="Arial" panose="020B0604020202020204" pitchFamily="34" charset="0"/>
                  </a:rPr>
                  <a:t>)</a:t>
                </a:r>
                <a:endParaRPr lang="ko-KR" altLang="en-US" sz="1000" dirty="0"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FA905B09-33B7-424D-94F3-7283F23BE0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5950" y="3179227"/>
                <a:ext cx="669479" cy="246221"/>
              </a:xfrm>
              <a:prstGeom prst="rect">
                <a:avLst/>
              </a:prstGeom>
              <a:blipFill>
                <a:blip r:embed="rId17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BFB74622-202D-4265-AB06-D8020008C687}"/>
                  </a:ext>
                </a:extLst>
              </p:cNvPr>
              <p:cNvSpPr txBox="1"/>
              <p:nvPr/>
            </p:nvSpPr>
            <p:spPr>
              <a:xfrm>
                <a:off x="8935950" y="3347538"/>
                <a:ext cx="669479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000" dirty="0">
                    <a:cs typeface="Arial" panose="020B0604020202020204" pitchFamily="34" charset="0"/>
                  </a:rPr>
                  <a:t>(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ko-KR" sz="10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altLang="ko-KR" sz="10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</m:acc>
                    <m:r>
                      <a:rPr lang="en-US" altLang="ko-KR" sz="1000" i="1" dirty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altLang="ko-KR" sz="1000" i="1" dirty="0" smtClean="0">
                        <a:solidFill>
                          <a:srgbClr val="4B2E84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0.</m:t>
                    </m:r>
                    <m:r>
                      <a:rPr lang="en-US" altLang="ko-KR" sz="1000" b="0" i="1" dirty="0" smtClean="0">
                        <a:solidFill>
                          <a:srgbClr val="4B2E84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7</m:t>
                    </m:r>
                  </m:oMath>
                </a14:m>
                <a:r>
                  <a:rPr lang="en-US" altLang="ko-KR" sz="1000" dirty="0">
                    <a:cs typeface="Arial" panose="020B0604020202020204" pitchFamily="34" charset="0"/>
                  </a:rPr>
                  <a:t>)</a:t>
                </a:r>
                <a:endParaRPr lang="ko-KR" altLang="en-US" sz="1000" dirty="0"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BFB74622-202D-4265-AB06-D8020008C6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5950" y="3347538"/>
                <a:ext cx="669479" cy="246221"/>
              </a:xfrm>
              <a:prstGeom prst="rect">
                <a:avLst/>
              </a:prstGeom>
              <a:blipFill>
                <a:blip r:embed="rId18"/>
                <a:stretch>
                  <a:fillRect b="-1463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C7721145-5944-44B7-9A57-03C44515B860}"/>
                  </a:ext>
                </a:extLst>
              </p:cNvPr>
              <p:cNvSpPr txBox="1"/>
              <p:nvPr/>
            </p:nvSpPr>
            <p:spPr>
              <a:xfrm>
                <a:off x="8935950" y="3515850"/>
                <a:ext cx="669479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000" dirty="0">
                    <a:cs typeface="Arial" panose="020B0604020202020204" pitchFamily="34" charset="0"/>
                  </a:rPr>
                  <a:t>(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ko-KR" sz="10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altLang="ko-KR" sz="10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</m:acc>
                    <m:r>
                      <a:rPr lang="en-US" altLang="ko-KR" sz="1000" i="1" dirty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altLang="ko-KR" sz="1000" i="1" dirty="0" smtClean="0">
                        <a:solidFill>
                          <a:srgbClr val="4B2E84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0.8</m:t>
                    </m:r>
                  </m:oMath>
                </a14:m>
                <a:r>
                  <a:rPr lang="en-US" altLang="ko-KR" sz="1000" dirty="0">
                    <a:cs typeface="Arial" panose="020B0604020202020204" pitchFamily="34" charset="0"/>
                  </a:rPr>
                  <a:t>)</a:t>
                </a:r>
                <a:endParaRPr lang="ko-KR" altLang="en-US" sz="1000" dirty="0"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C7721145-5944-44B7-9A57-03C44515B8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5950" y="3515850"/>
                <a:ext cx="669479" cy="246221"/>
              </a:xfrm>
              <a:prstGeom prst="rect">
                <a:avLst/>
              </a:prstGeom>
              <a:blipFill>
                <a:blip r:embed="rId16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4" name="TextBox 153">
                <a:extLst>
                  <a:ext uri="{FF2B5EF4-FFF2-40B4-BE49-F238E27FC236}">
                    <a16:creationId xmlns:a16="http://schemas.microsoft.com/office/drawing/2014/main" id="{8B2EDA1F-A360-4F0B-A927-2F8C79117EF7}"/>
                  </a:ext>
                </a:extLst>
              </p:cNvPr>
              <p:cNvSpPr txBox="1"/>
              <p:nvPr/>
            </p:nvSpPr>
            <p:spPr>
              <a:xfrm>
                <a:off x="8935950" y="3684161"/>
                <a:ext cx="669479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000" dirty="0">
                    <a:cs typeface="Arial" panose="020B0604020202020204" pitchFamily="34" charset="0"/>
                  </a:rPr>
                  <a:t>(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ko-KR" sz="10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altLang="ko-KR" sz="10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</m:acc>
                    <m:r>
                      <a:rPr lang="en-US" altLang="ko-KR" sz="1000" i="1" dirty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altLang="ko-KR" sz="1000" i="1" dirty="0" smtClean="0">
                        <a:solidFill>
                          <a:srgbClr val="D4558D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0.</m:t>
                    </m:r>
                    <m:r>
                      <a:rPr lang="en-US" altLang="ko-KR" sz="1000" b="0" i="1" dirty="0" smtClean="0">
                        <a:solidFill>
                          <a:srgbClr val="D4558D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lang="en-US" altLang="ko-KR" sz="1000" dirty="0">
                    <a:cs typeface="Arial" panose="020B0604020202020204" pitchFamily="34" charset="0"/>
                  </a:rPr>
                  <a:t>)</a:t>
                </a:r>
                <a:endParaRPr lang="ko-KR" altLang="en-US" sz="1000" dirty="0"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54" name="TextBox 153">
                <a:extLst>
                  <a:ext uri="{FF2B5EF4-FFF2-40B4-BE49-F238E27FC236}">
                    <a16:creationId xmlns:a16="http://schemas.microsoft.com/office/drawing/2014/main" id="{8B2EDA1F-A360-4F0B-A927-2F8C79117E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5950" y="3684161"/>
                <a:ext cx="669479" cy="246221"/>
              </a:xfrm>
              <a:prstGeom prst="rect">
                <a:avLst/>
              </a:prstGeom>
              <a:blipFill>
                <a:blip r:embed="rId19"/>
                <a:stretch>
                  <a:fillRect b="-1463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5" name="TextBox 154">
            <a:extLst>
              <a:ext uri="{FF2B5EF4-FFF2-40B4-BE49-F238E27FC236}">
                <a16:creationId xmlns:a16="http://schemas.microsoft.com/office/drawing/2014/main" id="{11AADAF8-7C4F-402D-B012-557D2C59A51E}"/>
              </a:ext>
            </a:extLst>
          </p:cNvPr>
          <p:cNvSpPr txBox="1"/>
          <p:nvPr/>
        </p:nvSpPr>
        <p:spPr>
          <a:xfrm>
            <a:off x="9429481" y="3010915"/>
            <a:ext cx="5020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cs typeface="Arial" panose="020B0604020202020204" pitchFamily="34" charset="0"/>
              </a:rPr>
              <a:t>“Plus”</a:t>
            </a:r>
            <a:endParaRPr lang="ko-KR" altLang="en-US" sz="1000" dirty="0">
              <a:cs typeface="Arial" panose="020B0604020202020204" pitchFamily="34" charset="0"/>
            </a:endParaRP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1B3DB22F-1DAC-4836-AEF7-BFDC3F5D6B66}"/>
              </a:ext>
            </a:extLst>
          </p:cNvPr>
          <p:cNvSpPr txBox="1"/>
          <p:nvPr/>
        </p:nvSpPr>
        <p:spPr>
          <a:xfrm>
            <a:off x="9429481" y="3179227"/>
            <a:ext cx="6126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cs typeface="Arial" panose="020B0604020202020204" pitchFamily="34" charset="0"/>
              </a:rPr>
              <a:t>“Minus”</a:t>
            </a:r>
            <a:endParaRPr lang="ko-KR" altLang="en-US" sz="1000" dirty="0">
              <a:cs typeface="Arial" panose="020B0604020202020204" pitchFamily="34" charset="0"/>
            </a:endParaRP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19C7B920-B318-4B87-A322-AF3641059C4A}"/>
              </a:ext>
            </a:extLst>
          </p:cNvPr>
          <p:cNvSpPr txBox="1"/>
          <p:nvPr/>
        </p:nvSpPr>
        <p:spPr>
          <a:xfrm>
            <a:off x="9429481" y="3347538"/>
            <a:ext cx="5020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cs typeface="Arial" panose="020B0604020202020204" pitchFamily="34" charset="0"/>
              </a:rPr>
              <a:t>“Plus”</a:t>
            </a:r>
            <a:endParaRPr lang="ko-KR" altLang="en-US" sz="1000" dirty="0">
              <a:cs typeface="Arial" panose="020B0604020202020204" pitchFamily="34" charset="0"/>
            </a:endParaRP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AFF7F33D-08FB-4E81-968A-9CE863C992FB}"/>
              </a:ext>
            </a:extLst>
          </p:cNvPr>
          <p:cNvSpPr txBox="1"/>
          <p:nvPr/>
        </p:nvSpPr>
        <p:spPr>
          <a:xfrm>
            <a:off x="9429481" y="3515850"/>
            <a:ext cx="5020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cs typeface="Arial" panose="020B0604020202020204" pitchFamily="34" charset="0"/>
              </a:rPr>
              <a:t>“Plus”</a:t>
            </a:r>
            <a:endParaRPr lang="ko-KR" altLang="en-US" sz="1000" dirty="0">
              <a:cs typeface="Arial" panose="020B0604020202020204" pitchFamily="34" charset="0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E1533574-C9A6-4049-86F4-080AA6C135A4}"/>
              </a:ext>
            </a:extLst>
          </p:cNvPr>
          <p:cNvSpPr txBox="1"/>
          <p:nvPr/>
        </p:nvSpPr>
        <p:spPr>
          <a:xfrm>
            <a:off x="9429481" y="3684161"/>
            <a:ext cx="90922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cs typeface="Arial" panose="020B0604020202020204" pitchFamily="34" charset="0"/>
              </a:rPr>
              <a:t>“Background”</a:t>
            </a:r>
            <a:endParaRPr lang="ko-KR" altLang="en-US" sz="1000" dirty="0">
              <a:cs typeface="Arial" panose="020B0604020202020204" pitchFamily="34" charset="0"/>
            </a:endParaRPr>
          </a:p>
        </p:txBody>
      </p:sp>
      <p:sp>
        <p:nvSpPr>
          <p:cNvPr id="5" name="오른쪽 중괄호 4">
            <a:extLst>
              <a:ext uri="{FF2B5EF4-FFF2-40B4-BE49-F238E27FC236}">
                <a16:creationId xmlns:a16="http://schemas.microsoft.com/office/drawing/2014/main" id="{0761805E-1722-4307-B15B-762BBFFB2977}"/>
              </a:ext>
            </a:extLst>
          </p:cNvPr>
          <p:cNvSpPr/>
          <p:nvPr/>
        </p:nvSpPr>
        <p:spPr>
          <a:xfrm>
            <a:off x="10247595" y="3073756"/>
            <a:ext cx="127414" cy="749868"/>
          </a:xfrm>
          <a:prstGeom prst="rightBrace">
            <a:avLst>
              <a:gd name="adj1" fmla="val 27163"/>
              <a:gd name="adj2" fmla="val 27983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71" name="그룹 170">
            <a:extLst>
              <a:ext uri="{FF2B5EF4-FFF2-40B4-BE49-F238E27FC236}">
                <a16:creationId xmlns:a16="http://schemas.microsoft.com/office/drawing/2014/main" id="{856040B3-A0F3-4E4D-A3E2-A2DD826D7009}"/>
              </a:ext>
            </a:extLst>
          </p:cNvPr>
          <p:cNvGrpSpPr/>
          <p:nvPr/>
        </p:nvGrpSpPr>
        <p:grpSpPr>
          <a:xfrm>
            <a:off x="2966421" y="3084962"/>
            <a:ext cx="843723" cy="599200"/>
            <a:chOff x="2123845" y="1234440"/>
            <a:chExt cx="1054334" cy="3007053"/>
          </a:xfrm>
        </p:grpSpPr>
        <p:sp>
          <p:nvSpPr>
            <p:cNvPr id="172" name="이등변 삼각형 171">
              <a:extLst>
                <a:ext uri="{FF2B5EF4-FFF2-40B4-BE49-F238E27FC236}">
                  <a16:creationId xmlns:a16="http://schemas.microsoft.com/office/drawing/2014/main" id="{DD703870-3333-4DE7-A3E7-AACEBE03E859}"/>
                </a:ext>
              </a:extLst>
            </p:cNvPr>
            <p:cNvSpPr/>
            <p:nvPr/>
          </p:nvSpPr>
          <p:spPr>
            <a:xfrm rot="16200000">
              <a:off x="1733728" y="2797462"/>
              <a:ext cx="1835022" cy="1053039"/>
            </a:xfrm>
            <a:prstGeom prst="triangle">
              <a:avLst>
                <a:gd name="adj" fmla="val 100000"/>
              </a:avLst>
            </a:prstGeom>
            <a:solidFill>
              <a:srgbClr val="FFA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73" name="이등변 삼각형 172">
              <a:extLst>
                <a:ext uri="{FF2B5EF4-FFF2-40B4-BE49-F238E27FC236}">
                  <a16:creationId xmlns:a16="http://schemas.microsoft.com/office/drawing/2014/main" id="{4233306D-DEE1-410C-8058-C9B370D6E469}"/>
                </a:ext>
              </a:extLst>
            </p:cNvPr>
            <p:cNvSpPr/>
            <p:nvPr/>
          </p:nvSpPr>
          <p:spPr>
            <a:xfrm rot="16200000">
              <a:off x="2064349" y="2468532"/>
              <a:ext cx="1172030" cy="1053038"/>
            </a:xfrm>
            <a:prstGeom prst="triangle">
              <a:avLst>
                <a:gd name="adj" fmla="val 100000"/>
              </a:avLst>
            </a:prstGeom>
            <a:solidFill>
              <a:srgbClr val="F98B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74" name="이등변 삼각형 173">
              <a:extLst>
                <a:ext uri="{FF2B5EF4-FFF2-40B4-BE49-F238E27FC236}">
                  <a16:creationId xmlns:a16="http://schemas.microsoft.com/office/drawing/2014/main" id="{A9F6DD70-BFEA-42A9-AA6C-A313A58A8C8C}"/>
                </a:ext>
              </a:extLst>
            </p:cNvPr>
            <p:cNvSpPr/>
            <p:nvPr/>
          </p:nvSpPr>
          <p:spPr>
            <a:xfrm rot="16200000">
              <a:off x="2366058" y="2165550"/>
              <a:ext cx="571197" cy="1053039"/>
            </a:xfrm>
            <a:prstGeom prst="triangle">
              <a:avLst>
                <a:gd name="adj" fmla="val 100000"/>
              </a:avLst>
            </a:prstGeom>
            <a:solidFill>
              <a:srgbClr val="EC6A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77" name="이등변 삼각형 176">
              <a:extLst>
                <a:ext uri="{FF2B5EF4-FFF2-40B4-BE49-F238E27FC236}">
                  <a16:creationId xmlns:a16="http://schemas.microsoft.com/office/drawing/2014/main" id="{FACE85D9-BBD0-4760-93C6-3FA4E95FBB0A}"/>
                </a:ext>
              </a:extLst>
            </p:cNvPr>
            <p:cNvSpPr/>
            <p:nvPr/>
          </p:nvSpPr>
          <p:spPr>
            <a:xfrm rot="16200000">
              <a:off x="2065643" y="1293935"/>
              <a:ext cx="1172030" cy="1053039"/>
            </a:xfrm>
            <a:prstGeom prst="triangle">
              <a:avLst>
                <a:gd name="adj" fmla="val 0"/>
              </a:avLst>
            </a:prstGeom>
            <a:solidFill>
              <a:srgbClr val="4B2E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87" name="이등변 삼각형 186">
              <a:extLst>
                <a:ext uri="{FF2B5EF4-FFF2-40B4-BE49-F238E27FC236}">
                  <a16:creationId xmlns:a16="http://schemas.microsoft.com/office/drawing/2014/main" id="{23BC2AE4-30F3-48D3-A5ED-49981D561F3B}"/>
                </a:ext>
              </a:extLst>
            </p:cNvPr>
            <p:cNvSpPr/>
            <p:nvPr/>
          </p:nvSpPr>
          <p:spPr>
            <a:xfrm rot="16200000">
              <a:off x="2421932" y="1752136"/>
              <a:ext cx="459452" cy="1053043"/>
            </a:xfrm>
            <a:prstGeom prst="triangle">
              <a:avLst>
                <a:gd name="adj" fmla="val 22353"/>
              </a:avLst>
            </a:prstGeom>
            <a:solidFill>
              <a:srgbClr val="B4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190" name="그룹 189">
            <a:extLst>
              <a:ext uri="{FF2B5EF4-FFF2-40B4-BE49-F238E27FC236}">
                <a16:creationId xmlns:a16="http://schemas.microsoft.com/office/drawing/2014/main" id="{0F2F7D09-EA5B-473F-90A7-27551BA33723}"/>
              </a:ext>
            </a:extLst>
          </p:cNvPr>
          <p:cNvGrpSpPr/>
          <p:nvPr/>
        </p:nvGrpSpPr>
        <p:grpSpPr>
          <a:xfrm>
            <a:off x="2143229" y="3270400"/>
            <a:ext cx="608209" cy="124112"/>
            <a:chOff x="1414301" y="2425101"/>
            <a:chExt cx="608209" cy="176254"/>
          </a:xfrm>
        </p:grpSpPr>
        <p:sp>
          <p:nvSpPr>
            <p:cNvPr id="194" name="직사각형 193">
              <a:extLst>
                <a:ext uri="{FF2B5EF4-FFF2-40B4-BE49-F238E27FC236}">
                  <a16:creationId xmlns:a16="http://schemas.microsoft.com/office/drawing/2014/main" id="{10073086-33CF-4027-A98D-FBEA0DA6C0A6}"/>
                </a:ext>
              </a:extLst>
            </p:cNvPr>
            <p:cNvSpPr/>
            <p:nvPr/>
          </p:nvSpPr>
          <p:spPr>
            <a:xfrm>
              <a:off x="1414301" y="2428340"/>
              <a:ext cx="606079" cy="159331"/>
            </a:xfrm>
            <a:prstGeom prst="rect">
              <a:avLst/>
            </a:prstGeom>
            <a:gradFill flip="none" rotWithShape="1">
              <a:gsLst>
                <a:gs pos="0">
                  <a:srgbClr val="8B4BA0"/>
                </a:gs>
                <a:gs pos="50000">
                  <a:srgbClr val="EC6A80"/>
                </a:gs>
                <a:gs pos="67000">
                  <a:srgbClr val="F98B73"/>
                </a:gs>
                <a:gs pos="100000">
                  <a:srgbClr val="FFAD6D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203" name="이등변 삼각형 202">
              <a:extLst>
                <a:ext uri="{FF2B5EF4-FFF2-40B4-BE49-F238E27FC236}">
                  <a16:creationId xmlns:a16="http://schemas.microsoft.com/office/drawing/2014/main" id="{9D2A9805-63FB-4314-A3F8-CE6EA9972DC9}"/>
                </a:ext>
              </a:extLst>
            </p:cNvPr>
            <p:cNvSpPr/>
            <p:nvPr/>
          </p:nvSpPr>
          <p:spPr>
            <a:xfrm>
              <a:off x="1976791" y="2425101"/>
              <a:ext cx="45719" cy="176254"/>
            </a:xfrm>
            <a:prstGeom prst="triangle">
              <a:avLst>
                <a:gd name="adj" fmla="val 9958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8358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1097</TotalTime>
  <Words>233</Words>
  <Application>Microsoft Office PowerPoint</Application>
  <PresentationFormat>사용자 지정</PresentationFormat>
  <Paragraphs>90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8" baseType="lpstr">
      <vt:lpstr>맑은 고딕</vt:lpstr>
      <vt:lpstr>Arial</vt:lpstr>
      <vt:lpstr>Calibri</vt:lpstr>
      <vt:lpstr>Calibri Light</vt:lpstr>
      <vt:lpstr>Cambria Math</vt:lpstr>
      <vt:lpstr>Cascadia Code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JooYeol Yun</dc:creator>
  <cp:lastModifiedBy>JooYeol Yun</cp:lastModifiedBy>
  <cp:revision>414</cp:revision>
  <dcterms:created xsi:type="dcterms:W3CDTF">2025-10-30T08:37:40Z</dcterms:created>
  <dcterms:modified xsi:type="dcterms:W3CDTF">2025-11-14T10:45:51Z</dcterms:modified>
</cp:coreProperties>
</file>