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"/>
  </p:notesMasterIdLst>
  <p:sldIdLst>
    <p:sldId id="260" r:id="rId2"/>
  </p:sldIdLst>
  <p:sldSz cx="5400675" cy="22320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B73"/>
    <a:srgbClr val="FFF8F2"/>
    <a:srgbClr val="FFF7F9"/>
    <a:srgbClr val="EC6A80"/>
    <a:srgbClr val="FFEFF4"/>
    <a:srgbClr val="8B4BA0"/>
    <a:srgbClr val="F2ECFA"/>
    <a:srgbClr val="F7F8FB"/>
    <a:srgbClr val="FFAD6D"/>
    <a:srgbClr val="B4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6" autoAdjust="0"/>
    <p:restoredTop sz="96098" autoAdjust="0"/>
  </p:normalViewPr>
  <p:slideViewPr>
    <p:cSldViewPr snapToGrid="0">
      <p:cViewPr>
        <p:scale>
          <a:sx n="150" d="100"/>
          <a:sy n="150" d="100"/>
        </p:scale>
        <p:origin x="4256" y="25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-303213" y="1143000"/>
            <a:ext cx="746442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-303213" y="1143000"/>
            <a:ext cx="7464426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5085" y="365288"/>
            <a:ext cx="4050506" cy="777075"/>
          </a:xfrm>
        </p:spPr>
        <p:txBody>
          <a:bodyPr anchor="b"/>
          <a:lstStyle>
            <a:lvl1pPr algn="ctr">
              <a:defRPr sz="195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1172330"/>
            <a:ext cx="4050506" cy="538889"/>
          </a:xfrm>
        </p:spPr>
        <p:txBody>
          <a:bodyPr/>
          <a:lstStyle>
            <a:lvl1pPr marL="0" indent="0" algn="ctr">
              <a:buNone/>
              <a:defRPr sz="781"/>
            </a:lvl1pPr>
            <a:lvl2pPr marL="148819" indent="0" algn="ctr">
              <a:buNone/>
              <a:defRPr sz="651"/>
            </a:lvl2pPr>
            <a:lvl3pPr marL="297637" indent="0" algn="ctr">
              <a:buNone/>
              <a:defRPr sz="586"/>
            </a:lvl3pPr>
            <a:lvl4pPr marL="446456" indent="0" algn="ctr">
              <a:buNone/>
              <a:defRPr sz="521"/>
            </a:lvl4pPr>
            <a:lvl5pPr marL="595274" indent="0" algn="ctr">
              <a:buNone/>
              <a:defRPr sz="521"/>
            </a:lvl5pPr>
            <a:lvl6pPr marL="744093" indent="0" algn="ctr">
              <a:buNone/>
              <a:defRPr sz="521"/>
            </a:lvl6pPr>
            <a:lvl7pPr marL="892912" indent="0" algn="ctr">
              <a:buNone/>
              <a:defRPr sz="521"/>
            </a:lvl7pPr>
            <a:lvl8pPr marL="1041730" indent="0" algn="ctr">
              <a:buNone/>
              <a:defRPr sz="521"/>
            </a:lvl8pPr>
            <a:lvl9pPr marL="1190549" indent="0" algn="ctr">
              <a:buNone/>
              <a:defRPr sz="521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089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8086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118835"/>
            <a:ext cx="1164521" cy="18915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118835"/>
            <a:ext cx="3426053" cy="18915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98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21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556457"/>
            <a:ext cx="4658082" cy="928460"/>
          </a:xfrm>
        </p:spPr>
        <p:txBody>
          <a:bodyPr anchor="b"/>
          <a:lstStyle>
            <a:lvl1pPr>
              <a:defRPr sz="195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1493701"/>
            <a:ext cx="4658082" cy="488255"/>
          </a:xfrm>
        </p:spPr>
        <p:txBody>
          <a:bodyPr/>
          <a:lstStyle>
            <a:lvl1pPr marL="0" indent="0">
              <a:buNone/>
              <a:defRPr sz="781">
                <a:solidFill>
                  <a:schemeClr val="tx1">
                    <a:tint val="75000"/>
                  </a:schemeClr>
                </a:solidFill>
              </a:defRPr>
            </a:lvl1pPr>
            <a:lvl2pPr marL="148819" indent="0">
              <a:buNone/>
              <a:defRPr sz="651">
                <a:solidFill>
                  <a:schemeClr val="tx1">
                    <a:tint val="75000"/>
                  </a:schemeClr>
                </a:solidFill>
              </a:defRPr>
            </a:lvl2pPr>
            <a:lvl3pPr marL="297637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3pPr>
            <a:lvl4pPr marL="446456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4pPr>
            <a:lvl5pPr marL="595274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5pPr>
            <a:lvl6pPr marL="744093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6pPr>
            <a:lvl7pPr marL="892912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7pPr>
            <a:lvl8pPr marL="1041730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8pPr>
            <a:lvl9pPr marL="1190549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743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594174"/>
            <a:ext cx="2295287" cy="141619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594174"/>
            <a:ext cx="2295287" cy="141619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327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18835"/>
            <a:ext cx="4658082" cy="43142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0" y="547156"/>
            <a:ext cx="2284738" cy="268153"/>
          </a:xfrm>
        </p:spPr>
        <p:txBody>
          <a:bodyPr anchor="b"/>
          <a:lstStyle>
            <a:lvl1pPr marL="0" indent="0">
              <a:buNone/>
              <a:defRPr sz="781" b="1"/>
            </a:lvl1pPr>
            <a:lvl2pPr marL="148819" indent="0">
              <a:buNone/>
              <a:defRPr sz="651" b="1"/>
            </a:lvl2pPr>
            <a:lvl3pPr marL="297637" indent="0">
              <a:buNone/>
              <a:defRPr sz="586" b="1"/>
            </a:lvl3pPr>
            <a:lvl4pPr marL="446456" indent="0">
              <a:buNone/>
              <a:defRPr sz="521" b="1"/>
            </a:lvl4pPr>
            <a:lvl5pPr marL="595274" indent="0">
              <a:buNone/>
              <a:defRPr sz="521" b="1"/>
            </a:lvl5pPr>
            <a:lvl6pPr marL="744093" indent="0">
              <a:buNone/>
              <a:defRPr sz="521" b="1"/>
            </a:lvl6pPr>
            <a:lvl7pPr marL="892912" indent="0">
              <a:buNone/>
              <a:defRPr sz="521" b="1"/>
            </a:lvl7pPr>
            <a:lvl8pPr marL="1041730" indent="0">
              <a:buNone/>
              <a:defRPr sz="521" b="1"/>
            </a:lvl8pPr>
            <a:lvl9pPr marL="1190549" indent="0">
              <a:buNone/>
              <a:defRPr sz="521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0" y="815309"/>
            <a:ext cx="2284738" cy="119919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547156"/>
            <a:ext cx="2295990" cy="268153"/>
          </a:xfrm>
        </p:spPr>
        <p:txBody>
          <a:bodyPr anchor="b"/>
          <a:lstStyle>
            <a:lvl1pPr marL="0" indent="0">
              <a:buNone/>
              <a:defRPr sz="781" b="1"/>
            </a:lvl1pPr>
            <a:lvl2pPr marL="148819" indent="0">
              <a:buNone/>
              <a:defRPr sz="651" b="1"/>
            </a:lvl2pPr>
            <a:lvl3pPr marL="297637" indent="0">
              <a:buNone/>
              <a:defRPr sz="586" b="1"/>
            </a:lvl3pPr>
            <a:lvl4pPr marL="446456" indent="0">
              <a:buNone/>
              <a:defRPr sz="521" b="1"/>
            </a:lvl4pPr>
            <a:lvl5pPr marL="595274" indent="0">
              <a:buNone/>
              <a:defRPr sz="521" b="1"/>
            </a:lvl5pPr>
            <a:lvl6pPr marL="744093" indent="0">
              <a:buNone/>
              <a:defRPr sz="521" b="1"/>
            </a:lvl6pPr>
            <a:lvl7pPr marL="892912" indent="0">
              <a:buNone/>
              <a:defRPr sz="521" b="1"/>
            </a:lvl7pPr>
            <a:lvl8pPr marL="1041730" indent="0">
              <a:buNone/>
              <a:defRPr sz="521" b="1"/>
            </a:lvl8pPr>
            <a:lvl9pPr marL="1190549" indent="0">
              <a:buNone/>
              <a:defRPr sz="521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815309"/>
            <a:ext cx="2295990" cy="119919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81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07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964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48802"/>
            <a:ext cx="1741858" cy="520806"/>
          </a:xfrm>
        </p:spPr>
        <p:txBody>
          <a:bodyPr anchor="b"/>
          <a:lstStyle>
            <a:lvl1pPr>
              <a:defRPr sz="10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321371"/>
            <a:ext cx="2734092" cy="1586184"/>
          </a:xfrm>
        </p:spPr>
        <p:txBody>
          <a:bodyPr/>
          <a:lstStyle>
            <a:lvl1pPr>
              <a:defRPr sz="1042"/>
            </a:lvl1pPr>
            <a:lvl2pPr>
              <a:defRPr sz="911"/>
            </a:lvl2pPr>
            <a:lvl3pPr>
              <a:defRPr sz="781"/>
            </a:lvl3pPr>
            <a:lvl4pPr>
              <a:defRPr sz="651"/>
            </a:lvl4pPr>
            <a:lvl5pPr>
              <a:defRPr sz="651"/>
            </a:lvl5pPr>
            <a:lvl6pPr>
              <a:defRPr sz="651"/>
            </a:lvl6pPr>
            <a:lvl7pPr>
              <a:defRPr sz="651"/>
            </a:lvl7pPr>
            <a:lvl8pPr>
              <a:defRPr sz="651"/>
            </a:lvl8pPr>
            <a:lvl9pPr>
              <a:defRPr sz="651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669607"/>
            <a:ext cx="1741858" cy="1240531"/>
          </a:xfrm>
        </p:spPr>
        <p:txBody>
          <a:bodyPr/>
          <a:lstStyle>
            <a:lvl1pPr marL="0" indent="0">
              <a:buNone/>
              <a:defRPr sz="521"/>
            </a:lvl1pPr>
            <a:lvl2pPr marL="148819" indent="0">
              <a:buNone/>
              <a:defRPr sz="456"/>
            </a:lvl2pPr>
            <a:lvl3pPr marL="297637" indent="0">
              <a:buNone/>
              <a:defRPr sz="391"/>
            </a:lvl3pPr>
            <a:lvl4pPr marL="446456" indent="0">
              <a:buNone/>
              <a:defRPr sz="326"/>
            </a:lvl4pPr>
            <a:lvl5pPr marL="595274" indent="0">
              <a:buNone/>
              <a:defRPr sz="326"/>
            </a:lvl5pPr>
            <a:lvl6pPr marL="744093" indent="0">
              <a:buNone/>
              <a:defRPr sz="326"/>
            </a:lvl6pPr>
            <a:lvl7pPr marL="892912" indent="0">
              <a:buNone/>
              <a:defRPr sz="326"/>
            </a:lvl7pPr>
            <a:lvl8pPr marL="1041730" indent="0">
              <a:buNone/>
              <a:defRPr sz="326"/>
            </a:lvl8pPr>
            <a:lvl9pPr marL="1190549" indent="0">
              <a:buNone/>
              <a:defRPr sz="326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682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48802"/>
            <a:ext cx="1741858" cy="520806"/>
          </a:xfrm>
        </p:spPr>
        <p:txBody>
          <a:bodyPr anchor="b"/>
          <a:lstStyle>
            <a:lvl1pPr>
              <a:defRPr sz="10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321371"/>
            <a:ext cx="2734092" cy="1586184"/>
          </a:xfrm>
        </p:spPr>
        <p:txBody>
          <a:bodyPr anchor="t"/>
          <a:lstStyle>
            <a:lvl1pPr marL="0" indent="0">
              <a:buNone/>
              <a:defRPr sz="1042"/>
            </a:lvl1pPr>
            <a:lvl2pPr marL="148819" indent="0">
              <a:buNone/>
              <a:defRPr sz="911"/>
            </a:lvl2pPr>
            <a:lvl3pPr marL="297637" indent="0">
              <a:buNone/>
              <a:defRPr sz="781"/>
            </a:lvl3pPr>
            <a:lvl4pPr marL="446456" indent="0">
              <a:buNone/>
              <a:defRPr sz="651"/>
            </a:lvl4pPr>
            <a:lvl5pPr marL="595274" indent="0">
              <a:buNone/>
              <a:defRPr sz="651"/>
            </a:lvl5pPr>
            <a:lvl6pPr marL="744093" indent="0">
              <a:buNone/>
              <a:defRPr sz="651"/>
            </a:lvl6pPr>
            <a:lvl7pPr marL="892912" indent="0">
              <a:buNone/>
              <a:defRPr sz="651"/>
            </a:lvl7pPr>
            <a:lvl8pPr marL="1041730" indent="0">
              <a:buNone/>
              <a:defRPr sz="651"/>
            </a:lvl8pPr>
            <a:lvl9pPr marL="1190549" indent="0">
              <a:buNone/>
              <a:defRPr sz="651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669607"/>
            <a:ext cx="1741858" cy="1240531"/>
          </a:xfrm>
        </p:spPr>
        <p:txBody>
          <a:bodyPr/>
          <a:lstStyle>
            <a:lvl1pPr marL="0" indent="0">
              <a:buNone/>
              <a:defRPr sz="521"/>
            </a:lvl1pPr>
            <a:lvl2pPr marL="148819" indent="0">
              <a:buNone/>
              <a:defRPr sz="456"/>
            </a:lvl2pPr>
            <a:lvl3pPr marL="297637" indent="0">
              <a:buNone/>
              <a:defRPr sz="391"/>
            </a:lvl3pPr>
            <a:lvl4pPr marL="446456" indent="0">
              <a:buNone/>
              <a:defRPr sz="326"/>
            </a:lvl4pPr>
            <a:lvl5pPr marL="595274" indent="0">
              <a:buNone/>
              <a:defRPr sz="326"/>
            </a:lvl5pPr>
            <a:lvl6pPr marL="744093" indent="0">
              <a:buNone/>
              <a:defRPr sz="326"/>
            </a:lvl6pPr>
            <a:lvl7pPr marL="892912" indent="0">
              <a:buNone/>
              <a:defRPr sz="326"/>
            </a:lvl7pPr>
            <a:lvl8pPr marL="1041730" indent="0">
              <a:buNone/>
              <a:defRPr sz="326"/>
            </a:lvl8pPr>
            <a:lvl9pPr marL="1190549" indent="0">
              <a:buNone/>
              <a:defRPr sz="326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6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118835"/>
            <a:ext cx="4658082" cy="431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594174"/>
            <a:ext cx="4658082" cy="1416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2068756"/>
            <a:ext cx="1215152" cy="118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2068756"/>
            <a:ext cx="1822728" cy="118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2068756"/>
            <a:ext cx="1215152" cy="118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1062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297637" rtl="0" eaLnBrk="1" latinLnBrk="1" hangingPunct="1">
        <a:lnSpc>
          <a:spcPct val="90000"/>
        </a:lnSpc>
        <a:spcBef>
          <a:spcPct val="0"/>
        </a:spcBef>
        <a:buNone/>
        <a:defRPr sz="14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4409" indent="-74409" algn="l" defTabSz="297637" rtl="0" eaLnBrk="1" latinLnBrk="1" hangingPunct="1">
        <a:lnSpc>
          <a:spcPct val="90000"/>
        </a:lnSpc>
        <a:spcBef>
          <a:spcPts val="326"/>
        </a:spcBef>
        <a:buFont typeface="Arial" panose="020B0604020202020204" pitchFamily="34" charset="0"/>
        <a:buChar char="•"/>
        <a:defRPr sz="911" kern="1200">
          <a:solidFill>
            <a:schemeClr val="tx1"/>
          </a:solidFill>
          <a:latin typeface="+mn-lt"/>
          <a:ea typeface="+mn-ea"/>
          <a:cs typeface="+mn-cs"/>
        </a:defRPr>
      </a:lvl1pPr>
      <a:lvl2pPr marL="223228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781" kern="1200">
          <a:solidFill>
            <a:schemeClr val="tx1"/>
          </a:solidFill>
          <a:latin typeface="+mn-lt"/>
          <a:ea typeface="+mn-ea"/>
          <a:cs typeface="+mn-cs"/>
        </a:defRPr>
      </a:lvl2pPr>
      <a:lvl3pPr marL="372047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651" kern="1200">
          <a:solidFill>
            <a:schemeClr val="tx1"/>
          </a:solidFill>
          <a:latin typeface="+mn-lt"/>
          <a:ea typeface="+mn-ea"/>
          <a:cs typeface="+mn-cs"/>
        </a:defRPr>
      </a:lvl3pPr>
      <a:lvl4pPr marL="520865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4pPr>
      <a:lvl5pPr marL="669684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5pPr>
      <a:lvl6pPr marL="818502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6pPr>
      <a:lvl7pPr marL="967321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7pPr>
      <a:lvl8pPr marL="1116140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8pPr>
      <a:lvl9pPr marL="1264958" indent="-74409" algn="l" defTabSz="297637" rtl="0" eaLnBrk="1" latinLnBrk="1" hangingPunct="1">
        <a:lnSpc>
          <a:spcPct val="90000"/>
        </a:lnSpc>
        <a:spcBef>
          <a:spcPts val="163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1pPr>
      <a:lvl2pPr marL="148819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2pPr>
      <a:lvl3pPr marL="297637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3pPr>
      <a:lvl4pPr marL="446456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4pPr>
      <a:lvl5pPr marL="595274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5pPr>
      <a:lvl6pPr marL="744093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6pPr>
      <a:lvl7pPr marL="892912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7pPr>
      <a:lvl8pPr marL="1041730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8pPr>
      <a:lvl9pPr marL="1190549" algn="l" defTabSz="297637" rtl="0" eaLnBrk="1" latinLnBrk="1" hangingPunct="1">
        <a:defRPr sz="58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70CC86F8-4836-4DA4-93BA-BF2F1ADB968F}"/>
              </a:ext>
            </a:extLst>
          </p:cNvPr>
          <p:cNvGrpSpPr/>
          <p:nvPr/>
        </p:nvGrpSpPr>
        <p:grpSpPr>
          <a:xfrm>
            <a:off x="818621" y="8995"/>
            <a:ext cx="3763433" cy="2214033"/>
            <a:chOff x="927102" y="8995"/>
            <a:chExt cx="3763433" cy="2214033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39DEBC87-0086-4321-9F9B-296EAE98DA36}"/>
                </a:ext>
              </a:extLst>
            </p:cNvPr>
            <p:cNvSpPr/>
            <p:nvPr/>
          </p:nvSpPr>
          <p:spPr>
            <a:xfrm>
              <a:off x="927102" y="8995"/>
              <a:ext cx="3763433" cy="2214033"/>
            </a:xfrm>
            <a:prstGeom prst="roundRect">
              <a:avLst>
                <a:gd name="adj" fmla="val 2208"/>
              </a:avLst>
            </a:prstGeom>
            <a:solidFill>
              <a:srgbClr val="FFF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6068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You are evaluating whether a video matches a given text description.</a:t>
              </a:r>
            </a:p>
            <a:p>
              <a:b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</a:br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Text Description: "</a:t>
              </a:r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{</a:t>
              </a:r>
              <a:r>
                <a:rPr lang="en-US" altLang="ko-KR" sz="700" dirty="0" err="1">
                  <a:solidFill>
                    <a:srgbClr val="F98B73"/>
                  </a:solidFill>
                  <a:latin typeface="Bahnschrift" panose="020B0502040204020203" pitchFamily="34" charset="0"/>
                </a:rPr>
                <a:t>text_prompt</a:t>
              </a:r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}</a:t>
              </a:r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"</a:t>
              </a:r>
            </a:p>
            <a:p>
              <a:b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</a:br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Here are frames sampled from the video. Evaluate how well it depicts the given description.</a:t>
              </a:r>
            </a:p>
            <a:p>
              <a:b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</a:br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Where the score represents:</a:t>
              </a:r>
            </a:p>
            <a:p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- 90-100: Perfect match, video clearly depicts the description</a:t>
              </a:r>
            </a:p>
            <a:p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- 70-89: Good match, most elements are present</a:t>
              </a:r>
            </a:p>
            <a:p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- 50-69: Partial match, some elements are present</a:t>
              </a:r>
            </a:p>
            <a:p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- 30-49: Weak match, few elements present</a:t>
              </a:r>
            </a:p>
            <a:p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- 0-29: No match, video does not depict the description.</a:t>
              </a:r>
            </a:p>
            <a:p>
              <a:b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</a:br>
              <a:r>
                <a:rPr lang="en-US" altLang="ko-KR" sz="700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Provide your response in EXACTLY this json format:</a:t>
              </a:r>
            </a:p>
            <a:p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```json</a:t>
              </a:r>
            </a:p>
            <a:p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{{</a:t>
              </a:r>
            </a:p>
            <a:p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    "score": </a:t>
              </a:r>
              <a:r>
                <a:rPr lang="en-US" altLang="ko-KR" sz="700" dirty="0" err="1">
                  <a:solidFill>
                    <a:srgbClr val="F98B73"/>
                  </a:solidFill>
                  <a:latin typeface="Bahnschrift" panose="020B0502040204020203" pitchFamily="34" charset="0"/>
                </a:rPr>
                <a:t>score_value</a:t>
              </a:r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,</a:t>
              </a:r>
            </a:p>
            <a:p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    "reasoning": "brief explanation"</a:t>
              </a:r>
            </a:p>
            <a:p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}}</a:t>
              </a:r>
            </a:p>
            <a:p>
              <a:r>
                <a:rPr lang="en-US" altLang="ko-KR" sz="700" dirty="0">
                  <a:solidFill>
                    <a:srgbClr val="F98B73"/>
                  </a:solidFill>
                  <a:latin typeface="Bahnschrift" panose="020B0502040204020203" pitchFamily="34" charset="0"/>
                </a:rPr>
                <a:t>```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B06293CF-CE63-4F23-8682-901D76760DC2}"/>
                </a:ext>
              </a:extLst>
            </p:cNvPr>
            <p:cNvSpPr/>
            <p:nvPr/>
          </p:nvSpPr>
          <p:spPr>
            <a:xfrm>
              <a:off x="3323167" y="1897061"/>
              <a:ext cx="1286936" cy="2709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GPT-T2V</a:t>
              </a:r>
              <a:endParaRPr lang="ko-KR" altLang="en-US" dirty="0">
                <a:solidFill>
                  <a:schemeClr val="tx1"/>
                </a:solidFill>
                <a:latin typeface="Bahnschrif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1127</TotalTime>
  <Words>145</Words>
  <Application>Microsoft Office PowerPoint</Application>
  <PresentationFormat>사용자 지정</PresentationFormat>
  <Paragraphs>19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Bahnschrift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372</cp:revision>
  <dcterms:created xsi:type="dcterms:W3CDTF">2025-10-30T08:37:40Z</dcterms:created>
  <dcterms:modified xsi:type="dcterms:W3CDTF">2025-11-17T08:40:00Z</dcterms:modified>
</cp:coreProperties>
</file>