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3"/>
  </p:notesMasterIdLst>
  <p:sldIdLst>
    <p:sldId id="260" r:id="rId2"/>
  </p:sldIdLst>
  <p:sldSz cx="5400675" cy="34194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7F9"/>
    <a:srgbClr val="EC6A80"/>
    <a:srgbClr val="FFEFF4"/>
    <a:srgbClr val="8B4BA0"/>
    <a:srgbClr val="F2ECFA"/>
    <a:srgbClr val="F7F8FB"/>
    <a:srgbClr val="FFAD6D"/>
    <a:srgbClr val="FFF8F2"/>
    <a:srgbClr val="F98B73"/>
    <a:srgbClr val="B44F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96" autoAdjust="0"/>
    <p:restoredTop sz="96098" autoAdjust="0"/>
  </p:normalViewPr>
  <p:slideViewPr>
    <p:cSldViewPr snapToGrid="0">
      <p:cViewPr>
        <p:scale>
          <a:sx n="100" d="100"/>
          <a:sy n="100" d="100"/>
        </p:scale>
        <p:origin x="5108" y="25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199093-FF14-4928-B8CC-26670AE0C5F5}" type="datetimeFigureOut">
              <a:rPr lang="ko-KR" altLang="en-US" smtClean="0"/>
              <a:t>2025-11-17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1143000"/>
            <a:ext cx="4873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FBDBCC-65BF-405A-B9E3-9E19527D31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77423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92188" y="1143000"/>
            <a:ext cx="4873625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The prism shines color to the SVG code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FBDBCC-65BF-405A-B9E3-9E19527D310D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835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5085" y="559623"/>
            <a:ext cx="4050506" cy="1190484"/>
          </a:xfrm>
        </p:spPr>
        <p:txBody>
          <a:bodyPr anchor="b"/>
          <a:lstStyle>
            <a:lvl1pPr algn="ctr">
              <a:defRPr sz="2658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75085" y="1796016"/>
            <a:ext cx="4050506" cy="825581"/>
          </a:xfrm>
        </p:spPr>
        <p:txBody>
          <a:bodyPr/>
          <a:lstStyle>
            <a:lvl1pPr marL="0" indent="0" algn="ctr">
              <a:buNone/>
              <a:defRPr sz="1063"/>
            </a:lvl1pPr>
            <a:lvl2pPr marL="202540" indent="0" algn="ctr">
              <a:buNone/>
              <a:defRPr sz="886"/>
            </a:lvl2pPr>
            <a:lvl3pPr marL="405079" indent="0" algn="ctr">
              <a:buNone/>
              <a:defRPr sz="797"/>
            </a:lvl3pPr>
            <a:lvl4pPr marL="607619" indent="0" algn="ctr">
              <a:buNone/>
              <a:defRPr sz="709"/>
            </a:lvl4pPr>
            <a:lvl5pPr marL="810158" indent="0" algn="ctr">
              <a:buNone/>
              <a:defRPr sz="709"/>
            </a:lvl5pPr>
            <a:lvl6pPr marL="1012698" indent="0" algn="ctr">
              <a:buNone/>
              <a:defRPr sz="709"/>
            </a:lvl6pPr>
            <a:lvl7pPr marL="1215238" indent="0" algn="ctr">
              <a:buNone/>
              <a:defRPr sz="709"/>
            </a:lvl7pPr>
            <a:lvl8pPr marL="1417777" indent="0" algn="ctr">
              <a:buNone/>
              <a:defRPr sz="709"/>
            </a:lvl8pPr>
            <a:lvl9pPr marL="1620317" indent="0" algn="ctr">
              <a:buNone/>
              <a:defRPr sz="709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84560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36746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64858" y="182055"/>
            <a:ext cx="1164521" cy="2897847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1297" y="182055"/>
            <a:ext cx="3426053" cy="2897847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0946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77905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8484" y="852495"/>
            <a:ext cx="4658082" cy="1422406"/>
          </a:xfrm>
        </p:spPr>
        <p:txBody>
          <a:bodyPr anchor="b"/>
          <a:lstStyle>
            <a:lvl1pPr>
              <a:defRPr sz="2658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8484" y="2288357"/>
            <a:ext cx="4658082" cy="748010"/>
          </a:xfrm>
        </p:spPr>
        <p:txBody>
          <a:bodyPr/>
          <a:lstStyle>
            <a:lvl1pPr marL="0" indent="0">
              <a:buNone/>
              <a:defRPr sz="1063">
                <a:solidFill>
                  <a:schemeClr val="tx1">
                    <a:tint val="75000"/>
                  </a:schemeClr>
                </a:solidFill>
              </a:defRPr>
            </a:lvl1pPr>
            <a:lvl2pPr marL="202540" indent="0">
              <a:buNone/>
              <a:defRPr sz="886">
                <a:solidFill>
                  <a:schemeClr val="tx1">
                    <a:tint val="75000"/>
                  </a:schemeClr>
                </a:solidFill>
              </a:defRPr>
            </a:lvl2pPr>
            <a:lvl3pPr marL="405079" indent="0">
              <a:buNone/>
              <a:defRPr sz="797">
                <a:solidFill>
                  <a:schemeClr val="tx1">
                    <a:tint val="75000"/>
                  </a:schemeClr>
                </a:solidFill>
              </a:defRPr>
            </a:lvl3pPr>
            <a:lvl4pPr marL="607619" indent="0">
              <a:buNone/>
              <a:defRPr sz="709">
                <a:solidFill>
                  <a:schemeClr val="tx1">
                    <a:tint val="75000"/>
                  </a:schemeClr>
                </a:solidFill>
              </a:defRPr>
            </a:lvl4pPr>
            <a:lvl5pPr marL="810158" indent="0">
              <a:buNone/>
              <a:defRPr sz="709">
                <a:solidFill>
                  <a:schemeClr val="tx1">
                    <a:tint val="75000"/>
                  </a:schemeClr>
                </a:solidFill>
              </a:defRPr>
            </a:lvl5pPr>
            <a:lvl6pPr marL="1012698" indent="0">
              <a:buNone/>
              <a:defRPr sz="709">
                <a:solidFill>
                  <a:schemeClr val="tx1">
                    <a:tint val="75000"/>
                  </a:schemeClr>
                </a:solidFill>
              </a:defRPr>
            </a:lvl6pPr>
            <a:lvl7pPr marL="1215238" indent="0">
              <a:buNone/>
              <a:defRPr sz="709">
                <a:solidFill>
                  <a:schemeClr val="tx1">
                    <a:tint val="75000"/>
                  </a:schemeClr>
                </a:solidFill>
              </a:defRPr>
            </a:lvl7pPr>
            <a:lvl8pPr marL="1417777" indent="0">
              <a:buNone/>
              <a:defRPr sz="709">
                <a:solidFill>
                  <a:schemeClr val="tx1">
                    <a:tint val="75000"/>
                  </a:schemeClr>
                </a:solidFill>
              </a:defRPr>
            </a:lvl8pPr>
            <a:lvl9pPr marL="1620317" indent="0">
              <a:buNone/>
              <a:defRPr sz="70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0799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1296" y="910277"/>
            <a:ext cx="2295287" cy="2169625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734092" y="910277"/>
            <a:ext cx="2295287" cy="2169625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286761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000" y="182056"/>
            <a:ext cx="4658082" cy="66094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2000" y="838246"/>
            <a:ext cx="2284738" cy="410812"/>
          </a:xfrm>
        </p:spPr>
        <p:txBody>
          <a:bodyPr anchor="b"/>
          <a:lstStyle>
            <a:lvl1pPr marL="0" indent="0">
              <a:buNone/>
              <a:defRPr sz="1063" b="1"/>
            </a:lvl1pPr>
            <a:lvl2pPr marL="202540" indent="0">
              <a:buNone/>
              <a:defRPr sz="886" b="1"/>
            </a:lvl2pPr>
            <a:lvl3pPr marL="405079" indent="0">
              <a:buNone/>
              <a:defRPr sz="797" b="1"/>
            </a:lvl3pPr>
            <a:lvl4pPr marL="607619" indent="0">
              <a:buNone/>
              <a:defRPr sz="709" b="1"/>
            </a:lvl4pPr>
            <a:lvl5pPr marL="810158" indent="0">
              <a:buNone/>
              <a:defRPr sz="709" b="1"/>
            </a:lvl5pPr>
            <a:lvl6pPr marL="1012698" indent="0">
              <a:buNone/>
              <a:defRPr sz="709" b="1"/>
            </a:lvl6pPr>
            <a:lvl7pPr marL="1215238" indent="0">
              <a:buNone/>
              <a:defRPr sz="709" b="1"/>
            </a:lvl7pPr>
            <a:lvl8pPr marL="1417777" indent="0">
              <a:buNone/>
              <a:defRPr sz="709" b="1"/>
            </a:lvl8pPr>
            <a:lvl9pPr marL="1620317" indent="0">
              <a:buNone/>
              <a:defRPr sz="709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2000" y="1249058"/>
            <a:ext cx="2284738" cy="1837177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734092" y="838246"/>
            <a:ext cx="2295990" cy="410812"/>
          </a:xfrm>
        </p:spPr>
        <p:txBody>
          <a:bodyPr anchor="b"/>
          <a:lstStyle>
            <a:lvl1pPr marL="0" indent="0">
              <a:buNone/>
              <a:defRPr sz="1063" b="1"/>
            </a:lvl1pPr>
            <a:lvl2pPr marL="202540" indent="0">
              <a:buNone/>
              <a:defRPr sz="886" b="1"/>
            </a:lvl2pPr>
            <a:lvl3pPr marL="405079" indent="0">
              <a:buNone/>
              <a:defRPr sz="797" b="1"/>
            </a:lvl3pPr>
            <a:lvl4pPr marL="607619" indent="0">
              <a:buNone/>
              <a:defRPr sz="709" b="1"/>
            </a:lvl4pPr>
            <a:lvl5pPr marL="810158" indent="0">
              <a:buNone/>
              <a:defRPr sz="709" b="1"/>
            </a:lvl5pPr>
            <a:lvl6pPr marL="1012698" indent="0">
              <a:buNone/>
              <a:defRPr sz="709" b="1"/>
            </a:lvl6pPr>
            <a:lvl7pPr marL="1215238" indent="0">
              <a:buNone/>
              <a:defRPr sz="709" b="1"/>
            </a:lvl7pPr>
            <a:lvl8pPr marL="1417777" indent="0">
              <a:buNone/>
              <a:defRPr sz="709" b="1"/>
            </a:lvl8pPr>
            <a:lvl9pPr marL="1620317" indent="0">
              <a:buNone/>
              <a:defRPr sz="709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734092" y="1249058"/>
            <a:ext cx="2295990" cy="1837177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6490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7803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68619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000" y="227965"/>
            <a:ext cx="1741858" cy="797878"/>
          </a:xfrm>
        </p:spPr>
        <p:txBody>
          <a:bodyPr anchor="b"/>
          <a:lstStyle>
            <a:lvl1pPr>
              <a:defRPr sz="1418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95990" y="492341"/>
            <a:ext cx="2734092" cy="2430044"/>
          </a:xfrm>
        </p:spPr>
        <p:txBody>
          <a:bodyPr/>
          <a:lstStyle>
            <a:lvl1pPr>
              <a:defRPr sz="1418"/>
            </a:lvl1pPr>
            <a:lvl2pPr>
              <a:defRPr sz="1240"/>
            </a:lvl2pPr>
            <a:lvl3pPr>
              <a:defRPr sz="1063"/>
            </a:lvl3pPr>
            <a:lvl4pPr>
              <a:defRPr sz="886"/>
            </a:lvl4pPr>
            <a:lvl5pPr>
              <a:defRPr sz="886"/>
            </a:lvl5pPr>
            <a:lvl6pPr>
              <a:defRPr sz="886"/>
            </a:lvl6pPr>
            <a:lvl7pPr>
              <a:defRPr sz="886"/>
            </a:lvl7pPr>
            <a:lvl8pPr>
              <a:defRPr sz="886"/>
            </a:lvl8pPr>
            <a:lvl9pPr>
              <a:defRPr sz="886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2000" y="1025843"/>
            <a:ext cx="1741858" cy="1900500"/>
          </a:xfrm>
        </p:spPr>
        <p:txBody>
          <a:bodyPr/>
          <a:lstStyle>
            <a:lvl1pPr marL="0" indent="0">
              <a:buNone/>
              <a:defRPr sz="709"/>
            </a:lvl1pPr>
            <a:lvl2pPr marL="202540" indent="0">
              <a:buNone/>
              <a:defRPr sz="620"/>
            </a:lvl2pPr>
            <a:lvl3pPr marL="405079" indent="0">
              <a:buNone/>
              <a:defRPr sz="532"/>
            </a:lvl3pPr>
            <a:lvl4pPr marL="607619" indent="0">
              <a:buNone/>
              <a:defRPr sz="443"/>
            </a:lvl4pPr>
            <a:lvl5pPr marL="810158" indent="0">
              <a:buNone/>
              <a:defRPr sz="443"/>
            </a:lvl5pPr>
            <a:lvl6pPr marL="1012698" indent="0">
              <a:buNone/>
              <a:defRPr sz="443"/>
            </a:lvl6pPr>
            <a:lvl7pPr marL="1215238" indent="0">
              <a:buNone/>
              <a:defRPr sz="443"/>
            </a:lvl7pPr>
            <a:lvl8pPr marL="1417777" indent="0">
              <a:buNone/>
              <a:defRPr sz="443"/>
            </a:lvl8pPr>
            <a:lvl9pPr marL="1620317" indent="0">
              <a:buNone/>
              <a:defRPr sz="443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83864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000" y="227965"/>
            <a:ext cx="1741858" cy="797878"/>
          </a:xfrm>
        </p:spPr>
        <p:txBody>
          <a:bodyPr anchor="b"/>
          <a:lstStyle>
            <a:lvl1pPr>
              <a:defRPr sz="1418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95990" y="492341"/>
            <a:ext cx="2734092" cy="2430044"/>
          </a:xfrm>
        </p:spPr>
        <p:txBody>
          <a:bodyPr anchor="t"/>
          <a:lstStyle>
            <a:lvl1pPr marL="0" indent="0">
              <a:buNone/>
              <a:defRPr sz="1418"/>
            </a:lvl1pPr>
            <a:lvl2pPr marL="202540" indent="0">
              <a:buNone/>
              <a:defRPr sz="1240"/>
            </a:lvl2pPr>
            <a:lvl3pPr marL="405079" indent="0">
              <a:buNone/>
              <a:defRPr sz="1063"/>
            </a:lvl3pPr>
            <a:lvl4pPr marL="607619" indent="0">
              <a:buNone/>
              <a:defRPr sz="886"/>
            </a:lvl4pPr>
            <a:lvl5pPr marL="810158" indent="0">
              <a:buNone/>
              <a:defRPr sz="886"/>
            </a:lvl5pPr>
            <a:lvl6pPr marL="1012698" indent="0">
              <a:buNone/>
              <a:defRPr sz="886"/>
            </a:lvl6pPr>
            <a:lvl7pPr marL="1215238" indent="0">
              <a:buNone/>
              <a:defRPr sz="886"/>
            </a:lvl7pPr>
            <a:lvl8pPr marL="1417777" indent="0">
              <a:buNone/>
              <a:defRPr sz="886"/>
            </a:lvl8pPr>
            <a:lvl9pPr marL="1620317" indent="0">
              <a:buNone/>
              <a:defRPr sz="886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2000" y="1025843"/>
            <a:ext cx="1741858" cy="1900500"/>
          </a:xfrm>
        </p:spPr>
        <p:txBody>
          <a:bodyPr/>
          <a:lstStyle>
            <a:lvl1pPr marL="0" indent="0">
              <a:buNone/>
              <a:defRPr sz="709"/>
            </a:lvl1pPr>
            <a:lvl2pPr marL="202540" indent="0">
              <a:buNone/>
              <a:defRPr sz="620"/>
            </a:lvl2pPr>
            <a:lvl3pPr marL="405079" indent="0">
              <a:buNone/>
              <a:defRPr sz="532"/>
            </a:lvl3pPr>
            <a:lvl4pPr marL="607619" indent="0">
              <a:buNone/>
              <a:defRPr sz="443"/>
            </a:lvl4pPr>
            <a:lvl5pPr marL="810158" indent="0">
              <a:buNone/>
              <a:defRPr sz="443"/>
            </a:lvl5pPr>
            <a:lvl6pPr marL="1012698" indent="0">
              <a:buNone/>
              <a:defRPr sz="443"/>
            </a:lvl6pPr>
            <a:lvl7pPr marL="1215238" indent="0">
              <a:buNone/>
              <a:defRPr sz="443"/>
            </a:lvl7pPr>
            <a:lvl8pPr marL="1417777" indent="0">
              <a:buNone/>
              <a:defRPr sz="443"/>
            </a:lvl8pPr>
            <a:lvl9pPr marL="1620317" indent="0">
              <a:buNone/>
              <a:defRPr sz="443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52334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71297" y="182056"/>
            <a:ext cx="4658082" cy="6609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1297" y="910277"/>
            <a:ext cx="4658082" cy="21696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1296" y="3169347"/>
            <a:ext cx="1215152" cy="1820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3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D4F44C-0379-4900-BFAB-EFDAA76A38C9}" type="datetimeFigureOut">
              <a:rPr lang="ko-KR" altLang="en-US" smtClean="0"/>
              <a:t>2025-11-17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88974" y="3169347"/>
            <a:ext cx="1822728" cy="1820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3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4227" y="3169347"/>
            <a:ext cx="1215152" cy="1820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3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66038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defTabSz="405079" rtl="0" eaLnBrk="1" latinLnBrk="1" hangingPunct="1">
        <a:lnSpc>
          <a:spcPct val="90000"/>
        </a:lnSpc>
        <a:spcBef>
          <a:spcPct val="0"/>
        </a:spcBef>
        <a:buNone/>
        <a:defRPr sz="194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1270" indent="-101270" algn="l" defTabSz="405079" rtl="0" eaLnBrk="1" latinLnBrk="1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240" kern="1200">
          <a:solidFill>
            <a:schemeClr val="tx1"/>
          </a:solidFill>
          <a:latin typeface="+mn-lt"/>
          <a:ea typeface="+mn-ea"/>
          <a:cs typeface="+mn-cs"/>
        </a:defRPr>
      </a:lvl1pPr>
      <a:lvl2pPr marL="303809" indent="-101270" algn="l" defTabSz="405079" rtl="0" eaLnBrk="1" latinLnBrk="1" hangingPunct="1">
        <a:lnSpc>
          <a:spcPct val="90000"/>
        </a:lnSpc>
        <a:spcBef>
          <a:spcPts val="222"/>
        </a:spcBef>
        <a:buFont typeface="Arial" panose="020B0604020202020204" pitchFamily="34" charset="0"/>
        <a:buChar char="•"/>
        <a:defRPr sz="1063" kern="1200">
          <a:solidFill>
            <a:schemeClr val="tx1"/>
          </a:solidFill>
          <a:latin typeface="+mn-lt"/>
          <a:ea typeface="+mn-ea"/>
          <a:cs typeface="+mn-cs"/>
        </a:defRPr>
      </a:lvl2pPr>
      <a:lvl3pPr marL="506349" indent="-101270" algn="l" defTabSz="405079" rtl="0" eaLnBrk="1" latinLnBrk="1" hangingPunct="1">
        <a:lnSpc>
          <a:spcPct val="90000"/>
        </a:lnSpc>
        <a:spcBef>
          <a:spcPts val="222"/>
        </a:spcBef>
        <a:buFont typeface="Arial" panose="020B0604020202020204" pitchFamily="34" charset="0"/>
        <a:buChar char="•"/>
        <a:defRPr sz="886" kern="1200">
          <a:solidFill>
            <a:schemeClr val="tx1"/>
          </a:solidFill>
          <a:latin typeface="+mn-lt"/>
          <a:ea typeface="+mn-ea"/>
          <a:cs typeface="+mn-cs"/>
        </a:defRPr>
      </a:lvl3pPr>
      <a:lvl4pPr marL="708889" indent="-101270" algn="l" defTabSz="405079" rtl="0" eaLnBrk="1" latinLnBrk="1" hangingPunct="1">
        <a:lnSpc>
          <a:spcPct val="90000"/>
        </a:lnSpc>
        <a:spcBef>
          <a:spcPts val="222"/>
        </a:spcBef>
        <a:buFont typeface="Arial" panose="020B0604020202020204" pitchFamily="34" charset="0"/>
        <a:buChar char="•"/>
        <a:defRPr sz="797" kern="1200">
          <a:solidFill>
            <a:schemeClr val="tx1"/>
          </a:solidFill>
          <a:latin typeface="+mn-lt"/>
          <a:ea typeface="+mn-ea"/>
          <a:cs typeface="+mn-cs"/>
        </a:defRPr>
      </a:lvl4pPr>
      <a:lvl5pPr marL="911428" indent="-101270" algn="l" defTabSz="405079" rtl="0" eaLnBrk="1" latinLnBrk="1" hangingPunct="1">
        <a:lnSpc>
          <a:spcPct val="90000"/>
        </a:lnSpc>
        <a:spcBef>
          <a:spcPts val="222"/>
        </a:spcBef>
        <a:buFont typeface="Arial" panose="020B0604020202020204" pitchFamily="34" charset="0"/>
        <a:buChar char="•"/>
        <a:defRPr sz="797" kern="1200">
          <a:solidFill>
            <a:schemeClr val="tx1"/>
          </a:solidFill>
          <a:latin typeface="+mn-lt"/>
          <a:ea typeface="+mn-ea"/>
          <a:cs typeface="+mn-cs"/>
        </a:defRPr>
      </a:lvl5pPr>
      <a:lvl6pPr marL="1113968" indent="-101270" algn="l" defTabSz="405079" rtl="0" eaLnBrk="1" latinLnBrk="1" hangingPunct="1">
        <a:lnSpc>
          <a:spcPct val="90000"/>
        </a:lnSpc>
        <a:spcBef>
          <a:spcPts val="222"/>
        </a:spcBef>
        <a:buFont typeface="Arial" panose="020B0604020202020204" pitchFamily="34" charset="0"/>
        <a:buChar char="•"/>
        <a:defRPr sz="797" kern="1200">
          <a:solidFill>
            <a:schemeClr val="tx1"/>
          </a:solidFill>
          <a:latin typeface="+mn-lt"/>
          <a:ea typeface="+mn-ea"/>
          <a:cs typeface="+mn-cs"/>
        </a:defRPr>
      </a:lvl6pPr>
      <a:lvl7pPr marL="1316507" indent="-101270" algn="l" defTabSz="405079" rtl="0" eaLnBrk="1" latinLnBrk="1" hangingPunct="1">
        <a:lnSpc>
          <a:spcPct val="90000"/>
        </a:lnSpc>
        <a:spcBef>
          <a:spcPts val="222"/>
        </a:spcBef>
        <a:buFont typeface="Arial" panose="020B0604020202020204" pitchFamily="34" charset="0"/>
        <a:buChar char="•"/>
        <a:defRPr sz="797" kern="1200">
          <a:solidFill>
            <a:schemeClr val="tx1"/>
          </a:solidFill>
          <a:latin typeface="+mn-lt"/>
          <a:ea typeface="+mn-ea"/>
          <a:cs typeface="+mn-cs"/>
        </a:defRPr>
      </a:lvl7pPr>
      <a:lvl8pPr marL="1519047" indent="-101270" algn="l" defTabSz="405079" rtl="0" eaLnBrk="1" latinLnBrk="1" hangingPunct="1">
        <a:lnSpc>
          <a:spcPct val="90000"/>
        </a:lnSpc>
        <a:spcBef>
          <a:spcPts val="222"/>
        </a:spcBef>
        <a:buFont typeface="Arial" panose="020B0604020202020204" pitchFamily="34" charset="0"/>
        <a:buChar char="•"/>
        <a:defRPr sz="797" kern="1200">
          <a:solidFill>
            <a:schemeClr val="tx1"/>
          </a:solidFill>
          <a:latin typeface="+mn-lt"/>
          <a:ea typeface="+mn-ea"/>
          <a:cs typeface="+mn-cs"/>
        </a:defRPr>
      </a:lvl8pPr>
      <a:lvl9pPr marL="1721587" indent="-101270" algn="l" defTabSz="405079" rtl="0" eaLnBrk="1" latinLnBrk="1" hangingPunct="1">
        <a:lnSpc>
          <a:spcPct val="90000"/>
        </a:lnSpc>
        <a:spcBef>
          <a:spcPts val="222"/>
        </a:spcBef>
        <a:buFont typeface="Arial" panose="020B0604020202020204" pitchFamily="34" charset="0"/>
        <a:buChar char="•"/>
        <a:defRPr sz="79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05079" rtl="0" eaLnBrk="1" latinLnBrk="1" hangingPunct="1">
        <a:defRPr sz="797" kern="1200">
          <a:solidFill>
            <a:schemeClr val="tx1"/>
          </a:solidFill>
          <a:latin typeface="+mn-lt"/>
          <a:ea typeface="+mn-ea"/>
          <a:cs typeface="+mn-cs"/>
        </a:defRPr>
      </a:lvl1pPr>
      <a:lvl2pPr marL="202540" algn="l" defTabSz="405079" rtl="0" eaLnBrk="1" latinLnBrk="1" hangingPunct="1">
        <a:defRPr sz="797" kern="1200">
          <a:solidFill>
            <a:schemeClr val="tx1"/>
          </a:solidFill>
          <a:latin typeface="+mn-lt"/>
          <a:ea typeface="+mn-ea"/>
          <a:cs typeface="+mn-cs"/>
        </a:defRPr>
      </a:lvl2pPr>
      <a:lvl3pPr marL="405079" algn="l" defTabSz="405079" rtl="0" eaLnBrk="1" latinLnBrk="1" hangingPunct="1">
        <a:defRPr sz="797" kern="1200">
          <a:solidFill>
            <a:schemeClr val="tx1"/>
          </a:solidFill>
          <a:latin typeface="+mn-lt"/>
          <a:ea typeface="+mn-ea"/>
          <a:cs typeface="+mn-cs"/>
        </a:defRPr>
      </a:lvl3pPr>
      <a:lvl4pPr marL="607619" algn="l" defTabSz="405079" rtl="0" eaLnBrk="1" latinLnBrk="1" hangingPunct="1">
        <a:defRPr sz="797" kern="1200">
          <a:solidFill>
            <a:schemeClr val="tx1"/>
          </a:solidFill>
          <a:latin typeface="+mn-lt"/>
          <a:ea typeface="+mn-ea"/>
          <a:cs typeface="+mn-cs"/>
        </a:defRPr>
      </a:lvl4pPr>
      <a:lvl5pPr marL="810158" algn="l" defTabSz="405079" rtl="0" eaLnBrk="1" latinLnBrk="1" hangingPunct="1">
        <a:defRPr sz="797" kern="1200">
          <a:solidFill>
            <a:schemeClr val="tx1"/>
          </a:solidFill>
          <a:latin typeface="+mn-lt"/>
          <a:ea typeface="+mn-ea"/>
          <a:cs typeface="+mn-cs"/>
        </a:defRPr>
      </a:lvl5pPr>
      <a:lvl6pPr marL="1012698" algn="l" defTabSz="405079" rtl="0" eaLnBrk="1" latinLnBrk="1" hangingPunct="1">
        <a:defRPr sz="797" kern="1200">
          <a:solidFill>
            <a:schemeClr val="tx1"/>
          </a:solidFill>
          <a:latin typeface="+mn-lt"/>
          <a:ea typeface="+mn-ea"/>
          <a:cs typeface="+mn-cs"/>
        </a:defRPr>
      </a:lvl6pPr>
      <a:lvl7pPr marL="1215238" algn="l" defTabSz="405079" rtl="0" eaLnBrk="1" latinLnBrk="1" hangingPunct="1">
        <a:defRPr sz="797" kern="1200">
          <a:solidFill>
            <a:schemeClr val="tx1"/>
          </a:solidFill>
          <a:latin typeface="+mn-lt"/>
          <a:ea typeface="+mn-ea"/>
          <a:cs typeface="+mn-cs"/>
        </a:defRPr>
      </a:lvl7pPr>
      <a:lvl8pPr marL="1417777" algn="l" defTabSz="405079" rtl="0" eaLnBrk="1" latinLnBrk="1" hangingPunct="1">
        <a:defRPr sz="797" kern="1200">
          <a:solidFill>
            <a:schemeClr val="tx1"/>
          </a:solidFill>
          <a:latin typeface="+mn-lt"/>
          <a:ea typeface="+mn-ea"/>
          <a:cs typeface="+mn-cs"/>
        </a:defRPr>
      </a:lvl8pPr>
      <a:lvl9pPr marL="1620317" algn="l" defTabSz="405079" rtl="0" eaLnBrk="1" latinLnBrk="1" hangingPunct="1">
        <a:defRPr sz="79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39DEBC87-0086-4321-9F9B-296EAE98DA36}"/>
              </a:ext>
            </a:extLst>
          </p:cNvPr>
          <p:cNvSpPr/>
          <p:nvPr/>
        </p:nvSpPr>
        <p:spPr>
          <a:xfrm>
            <a:off x="0" y="0"/>
            <a:ext cx="5400675" cy="3419475"/>
          </a:xfrm>
          <a:prstGeom prst="roundRect">
            <a:avLst>
              <a:gd name="adj" fmla="val 2208"/>
            </a:avLst>
          </a:prstGeom>
          <a:solidFill>
            <a:srgbClr val="FFF7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6068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  <a:t>This is an SVG image.</a:t>
            </a:r>
          </a:p>
          <a:p>
            <a:b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</a:br>
            <a: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  <a:t>Your task is to generate animation plans for the individual elements in the image based on the following instruction:</a:t>
            </a:r>
          </a:p>
          <a:p>
            <a:r>
              <a:rPr lang="en-US" altLang="ko-KR" sz="700" dirty="0">
                <a:solidFill>
                  <a:srgbClr val="EC6A80"/>
                </a:solidFill>
                <a:latin typeface="Bahnschrift" panose="020B0502040204020203" pitchFamily="34" charset="0"/>
              </a:rPr>
              <a:t>{instruction}</a:t>
            </a:r>
          </a:p>
          <a:p>
            <a:b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</a:br>
            <a: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  <a:t>The goal is to create a **high-quality, smooth, and visually engaging SVG animation** suitable for web display.</a:t>
            </a:r>
          </a:p>
          <a:p>
            <a:b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</a:br>
            <a: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  <a:t>Please follow these guidelines:</a:t>
            </a:r>
          </a:p>
          <a:p>
            <a: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  <a:t>- **Animate elements individually or in thoughtfully grouped sets**. Each group should share similar motion or timing.</a:t>
            </a:r>
          </a:p>
          <a:p>
            <a: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  <a:t>- **Avoid awkward or robotic movement** unless intentional. The animation should feel natural and dynamic.</a:t>
            </a:r>
          </a:p>
          <a:p>
            <a: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  <a:t>- An element can be animated through changes in attributes like position, scale, rotation, color, opacity, path, etc.</a:t>
            </a:r>
          </a:p>
          <a:p>
            <a: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  <a:t>- In case elements of similar type (e.g. trees, stars, clouds) is expected to have different animations, treat them as **distinct elements** (e.g., `</a:t>
            </a:r>
            <a:r>
              <a:rPr lang="en-US" altLang="ko-KR" sz="700" dirty="0" err="1">
                <a:solidFill>
                  <a:schemeClr val="tx1"/>
                </a:solidFill>
                <a:latin typeface="Bahnschrift" panose="020B0502040204020203" pitchFamily="34" charset="0"/>
              </a:rPr>
              <a:t>left_tree</a:t>
            </a:r>
            <a: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  <a:t>`, `</a:t>
            </a:r>
            <a:r>
              <a:rPr lang="en-US" altLang="ko-KR" sz="700" dirty="0" err="1">
                <a:solidFill>
                  <a:schemeClr val="tx1"/>
                </a:solidFill>
                <a:latin typeface="Bahnschrift" panose="020B0502040204020203" pitchFamily="34" charset="0"/>
              </a:rPr>
              <a:t>foreground_star</a:t>
            </a:r>
            <a: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  <a:t>`, `</a:t>
            </a:r>
            <a:r>
              <a:rPr lang="en-US" altLang="ko-KR" sz="700" dirty="0" err="1">
                <a:solidFill>
                  <a:schemeClr val="tx1"/>
                </a:solidFill>
                <a:latin typeface="Bahnschrift" panose="020B0502040204020203" pitchFamily="34" charset="0"/>
              </a:rPr>
              <a:t>background_cloud</a:t>
            </a:r>
            <a: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  <a:t>`), but if they should share an animation, treat them as a single element. </a:t>
            </a:r>
          </a:p>
          <a:p>
            <a: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  <a:t>- Keep the number of elements in a manageable range (e.g., 5-10) so that the animation is not overly complex.</a:t>
            </a:r>
          </a:p>
          <a:p>
            <a: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  <a:t>- Avoid using generic or SVG/HTML tag-based names (e.g., `circle`, `</a:t>
            </a:r>
            <a:r>
              <a:rPr lang="en-US" altLang="ko-KR" sz="700" dirty="0" err="1">
                <a:solidFill>
                  <a:schemeClr val="tx1"/>
                </a:solidFill>
                <a:latin typeface="Bahnschrift" panose="020B0502040204020203" pitchFamily="34" charset="0"/>
              </a:rPr>
              <a:t>rect</a:t>
            </a:r>
            <a: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  <a:t>`, `path`, `body`). Instead, use meaningful identifiers based on position or visual role. Also do not use special characters that could interfere with JSON formatting or directory paths (e.g., `#`, `.`, `/`, `\\`, `:`). </a:t>
            </a:r>
          </a:p>
          <a:p>
            <a: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  <a:t>- If an element has no animation, it should be explicitly stated as such.</a:t>
            </a:r>
          </a:p>
          <a:p>
            <a: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  <a:t>- Please do not plan accessibility features or interactivity.</a:t>
            </a:r>
          </a:p>
          <a:p>
            <a: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  <a:t>- Do not include any runtime-only classes (e.g., .impact, .flight, .play) in your plan. The animation must animate immediately on page load with no manual steps or JS triggers.</a:t>
            </a:r>
          </a:p>
          <a:p>
            <a:b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</a:br>
            <a: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  <a:t>Please respond in the following JSON format:</a:t>
            </a:r>
          </a:p>
          <a:p>
            <a: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  <a:t>```</a:t>
            </a:r>
            <a:r>
              <a:rPr lang="en-US" altLang="ko-KR" sz="700" dirty="0">
                <a:solidFill>
                  <a:srgbClr val="EC6A80"/>
                </a:solidFill>
                <a:latin typeface="Bahnschrift" panose="020B0502040204020203" pitchFamily="34" charset="0"/>
              </a:rPr>
              <a:t>json</a:t>
            </a:r>
          </a:p>
          <a:p>
            <a:r>
              <a:rPr lang="en-US" altLang="ko-KR" sz="700" dirty="0">
                <a:solidFill>
                  <a:srgbClr val="EC6A80"/>
                </a:solidFill>
                <a:latin typeface="Bahnschrift" panose="020B0502040204020203" pitchFamily="34" charset="0"/>
              </a:rPr>
              <a:t>{{</a:t>
            </a:r>
          </a:p>
          <a:p>
            <a:r>
              <a:rPr lang="en-US" altLang="ko-KR" sz="700" dirty="0">
                <a:solidFill>
                  <a:srgbClr val="EC6A80"/>
                </a:solidFill>
                <a:latin typeface="Bahnschrift" panose="020B0502040204020203" pitchFamily="34" charset="0"/>
              </a:rPr>
              <a:t>    element_name_1: Animation plan for element_name_1,</a:t>
            </a:r>
          </a:p>
          <a:p>
            <a:r>
              <a:rPr lang="en-US" altLang="ko-KR" sz="700" dirty="0">
                <a:solidFill>
                  <a:srgbClr val="EC6A80"/>
                </a:solidFill>
                <a:latin typeface="Bahnschrift" panose="020B0502040204020203" pitchFamily="34" charset="0"/>
              </a:rPr>
              <a:t>    element_name_2: Animation plan for element_name_2,</a:t>
            </a:r>
          </a:p>
          <a:p>
            <a:r>
              <a:rPr lang="en-US" altLang="ko-KR" sz="700" dirty="0">
                <a:solidFill>
                  <a:srgbClr val="EC6A80"/>
                </a:solidFill>
                <a:latin typeface="Bahnschrift" panose="020B0502040204020203" pitchFamily="34" charset="0"/>
              </a:rPr>
              <a:t>    ...</a:t>
            </a:r>
          </a:p>
          <a:p>
            <a:r>
              <a:rPr lang="en-US" altLang="ko-KR" sz="700" dirty="0">
                <a:solidFill>
                  <a:srgbClr val="EC6A80"/>
                </a:solidFill>
                <a:latin typeface="Bahnschrift" panose="020B0502040204020203" pitchFamily="34" charset="0"/>
              </a:rPr>
              <a:t>    </a:t>
            </a:r>
            <a:r>
              <a:rPr lang="en-US" altLang="ko-KR" sz="700" dirty="0" err="1">
                <a:solidFill>
                  <a:srgbClr val="EC6A80"/>
                </a:solidFill>
                <a:latin typeface="Bahnschrift" panose="020B0502040204020203" pitchFamily="34" charset="0"/>
              </a:rPr>
              <a:t>element_name_n</a:t>
            </a:r>
            <a:r>
              <a:rPr lang="en-US" altLang="ko-KR" sz="700" dirty="0">
                <a:solidFill>
                  <a:srgbClr val="EC6A80"/>
                </a:solidFill>
                <a:latin typeface="Bahnschrift" panose="020B0502040204020203" pitchFamily="34" charset="0"/>
              </a:rPr>
              <a:t>: Animation plan for </a:t>
            </a:r>
            <a:r>
              <a:rPr lang="en-US" altLang="ko-KR" sz="700" dirty="0" err="1">
                <a:solidFill>
                  <a:srgbClr val="EC6A80"/>
                </a:solidFill>
                <a:latin typeface="Bahnschrift" panose="020B0502040204020203" pitchFamily="34" charset="0"/>
              </a:rPr>
              <a:t>element_name_n</a:t>
            </a:r>
            <a:r>
              <a:rPr lang="en-US" altLang="ko-KR" sz="700" dirty="0">
                <a:solidFill>
                  <a:srgbClr val="EC6A80"/>
                </a:solidFill>
                <a:latin typeface="Bahnschrift" panose="020B0502040204020203" pitchFamily="34" charset="0"/>
              </a:rPr>
              <a:t>,</a:t>
            </a:r>
          </a:p>
          <a:p>
            <a:r>
              <a:rPr lang="en-US" altLang="ko-KR" sz="700" dirty="0">
                <a:solidFill>
                  <a:srgbClr val="EC6A80"/>
                </a:solidFill>
                <a:latin typeface="Bahnschrift" panose="020B0502040204020203" pitchFamily="34" charset="0"/>
              </a:rPr>
              <a:t>}}</a:t>
            </a:r>
          </a:p>
          <a:p>
            <a:r>
              <a:rPr lang="en-US" altLang="ko-KR" sz="700" dirty="0">
                <a:solidFill>
                  <a:schemeClr val="tx1"/>
                </a:solidFill>
                <a:latin typeface="Bahnschrift" panose="020B0502040204020203" pitchFamily="34" charset="0"/>
              </a:rPr>
              <a:t>```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B06293CF-CE63-4F23-8682-901D76760DC2}"/>
              </a:ext>
            </a:extLst>
          </p:cNvPr>
          <p:cNvSpPr/>
          <p:nvPr/>
        </p:nvSpPr>
        <p:spPr>
          <a:xfrm>
            <a:off x="3166533" y="3081866"/>
            <a:ext cx="2163233" cy="2709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  <a:latin typeface="Bahnschrift" panose="020B0502040204020203" pitchFamily="34" charset="0"/>
              </a:rPr>
              <a:t>Animation Planner</a:t>
            </a:r>
            <a:endParaRPr lang="ko-KR" altLang="en-US" dirty="0">
              <a:solidFill>
                <a:schemeClr val="tx1"/>
              </a:solidFill>
              <a:latin typeface="Bahnschrif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94031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1125</TotalTime>
  <Words>434</Words>
  <Application>Microsoft Office PowerPoint</Application>
  <PresentationFormat>사용자 지정</PresentationFormat>
  <Paragraphs>26</Paragraphs>
  <Slides>1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7" baseType="lpstr">
      <vt:lpstr>맑은 고딕</vt:lpstr>
      <vt:lpstr>Arial</vt:lpstr>
      <vt:lpstr>Bahnschrift</vt:lpstr>
      <vt:lpstr>Calibri</vt:lpstr>
      <vt:lpstr>Calibri Light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JooYeol Yun</dc:creator>
  <cp:lastModifiedBy>JooYeol Yun</cp:lastModifiedBy>
  <cp:revision>362</cp:revision>
  <dcterms:created xsi:type="dcterms:W3CDTF">2025-10-30T08:37:40Z</dcterms:created>
  <dcterms:modified xsi:type="dcterms:W3CDTF">2025-11-17T08:27:30Z</dcterms:modified>
</cp:coreProperties>
</file>