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890" y="1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795F8A-E9E7-CB92-5218-043DCDE3F7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938F561-ACD7-BD47-7B45-8DC8412A55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636ED87-6ACE-DCC7-9FAD-AB677223B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D7F4-9921-43DA-B6E4-059AD6D36A6D}" type="datetimeFigureOut">
              <a:rPr lang="ko-KR" altLang="en-US" smtClean="0"/>
              <a:t>2025-11-21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72A8493-DFFD-2BB2-F2D5-CAEE9CF4C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F3CEA59-5918-78E9-A186-855C5BB5F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46C1-7611-4179-9A43-691169C6DA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7687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5FA2A85-AD9C-02C6-D1D5-70555DD40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C634063-CE0E-586A-3A95-530D6D9762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CC7ADC2-6DAF-B5D4-520E-D4C983252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D7F4-9921-43DA-B6E4-059AD6D36A6D}" type="datetimeFigureOut">
              <a:rPr lang="ko-KR" altLang="en-US" smtClean="0"/>
              <a:t>2025-11-21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5AE71E4-C824-1A94-17BD-10D6B4130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D6AC17D-CECC-611E-4C2C-8E143F45C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46C1-7611-4179-9A43-691169C6DA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4715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BA916A9-3504-1BF2-A320-F5FA340BA9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1D3542-6739-73B2-9132-56224665AF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F433620-0F46-FEBB-FFCA-16BA5C3C8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D7F4-9921-43DA-B6E4-059AD6D36A6D}" type="datetimeFigureOut">
              <a:rPr lang="ko-KR" altLang="en-US" smtClean="0"/>
              <a:t>2025-11-21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3DD668-F087-052F-09AD-2ACA1BD33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D3C44A3-53C1-781C-4CA0-C687FADC0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46C1-7611-4179-9A43-691169C6DA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330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593F276-49C2-C0CF-044E-49C1004F3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99EE2A4-E428-9167-55EA-86F6223668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CC70164-4DFC-8CD4-3918-5BE31A93E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D7F4-9921-43DA-B6E4-059AD6D36A6D}" type="datetimeFigureOut">
              <a:rPr lang="ko-KR" altLang="en-US" smtClean="0"/>
              <a:t>2025-11-21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64417FE-87FA-E3AB-31EC-5B60DBFC4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288CD93-695C-7524-AEF1-321E35A49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46C1-7611-4179-9A43-691169C6DA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0283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3F44F2-9ADC-45DD-7D52-3AA0408CC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126BB70-A1A5-33E4-2A65-AA81EFF202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986627F-0DBA-5067-DFE9-6172D6695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D7F4-9921-43DA-B6E4-059AD6D36A6D}" type="datetimeFigureOut">
              <a:rPr lang="ko-KR" altLang="en-US" smtClean="0"/>
              <a:t>2025-11-21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C3E89BF-1F21-4841-36BE-42F170446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09B600C-9A01-D2F0-3BDA-22ECEBE77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46C1-7611-4179-9A43-691169C6DA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3692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DF48B4-2E34-2878-2D74-776400F73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0097A62-3BF7-13EB-F150-3570EF1C8B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1EC14FA-62F4-8E23-F99A-CAEBDC7771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7B24986-F9D6-CA64-45E4-8EC17F644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D7F4-9921-43DA-B6E4-059AD6D36A6D}" type="datetimeFigureOut">
              <a:rPr lang="ko-KR" altLang="en-US" smtClean="0"/>
              <a:t>2025-11-21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C2994C5-AAA5-B84F-55D9-567BAC686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A681A99-BD42-9E3C-68A6-7403F4840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46C1-7611-4179-9A43-691169C6DA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0724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8FBC7C-B856-425E-E098-9696B26F8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0481A7-D322-825A-1AD6-63A5F11ABE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C0521D4-7BC6-3213-B4D8-012DF1FCFA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6CA4317-C1B5-47C9-7C88-B74987EEA1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BCF2B5C-E7AE-11BC-28A3-67625E33F8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1230F01-FCE1-D37F-8BCD-6C5F2F4F9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D7F4-9921-43DA-B6E4-059AD6D36A6D}" type="datetimeFigureOut">
              <a:rPr lang="ko-KR" altLang="en-US" smtClean="0"/>
              <a:t>2025-11-21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AA6AC19F-7902-D86F-46C7-68729F58B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446C729-6F79-A11B-E1D1-0AF010EE8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46C1-7611-4179-9A43-691169C6DA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260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FF4FEA-E323-59A5-9BD3-76CB0267D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3D9BA0F-6AF6-CD1F-52D6-6924D8584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D7F4-9921-43DA-B6E4-059AD6D36A6D}" type="datetimeFigureOut">
              <a:rPr lang="ko-KR" altLang="en-US" smtClean="0"/>
              <a:t>2025-11-21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C6B4C2D-F932-0CC0-38F6-02E0B231F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D193629-2056-BC0F-98B4-124749F51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46C1-7611-4179-9A43-691169C6DA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936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9302EAE4-6FB1-7622-A2F8-8B1223442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D7F4-9921-43DA-B6E4-059AD6D36A6D}" type="datetimeFigureOut">
              <a:rPr lang="ko-KR" altLang="en-US" smtClean="0"/>
              <a:t>2025-11-21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F7C5539-B382-FD39-80F1-C31DFD818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D33B471-FAC5-2F3C-D42F-6C5D75D58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46C1-7611-4179-9A43-691169C6DA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2108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9EB1926-8DF9-0C19-8539-98626A0FE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56DF402-AFFC-9375-CE66-EAB25D1F5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ED070FD-CF52-4DA7-91FD-6848E98BB0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0DE2454-097C-C481-969C-A147BF23C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D7F4-9921-43DA-B6E4-059AD6D36A6D}" type="datetimeFigureOut">
              <a:rPr lang="ko-KR" altLang="en-US" smtClean="0"/>
              <a:t>2025-11-21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80D9289-C719-8E2D-311C-1508B7EF6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601901A-D8E1-B457-A579-8F89CF854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46C1-7611-4179-9A43-691169C6DA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2153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A23BFDE-8C56-87E2-D1D8-1E1D3FA78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C498036-FC46-263B-5D6F-FC0EE2F4FD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00EE416-AA53-B7CA-0109-9E50BE5D7A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05446FD-0924-5DA3-2626-CAD471C66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9D7F4-9921-43DA-B6E4-059AD6D36A6D}" type="datetimeFigureOut">
              <a:rPr lang="ko-KR" altLang="en-US" smtClean="0"/>
              <a:t>2025-11-21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0302211-9A6A-F4FA-1EA9-2E36D0F3A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2E5C62F-11C4-8987-D06C-207F58309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946C1-7611-4179-9A43-691169C6DA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3315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AB4D6A3D-C0E9-FE4D-AA7B-51EF8B83E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3F8EBD1-D37A-35B7-0EDE-A262D1DEDF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D51229D-A5C2-0D1D-49A0-08F26DC7DC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F9D7F4-9921-43DA-B6E4-059AD6D36A6D}" type="datetimeFigureOut">
              <a:rPr lang="ko-KR" altLang="en-US" smtClean="0"/>
              <a:t>2025-11-21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41687B9-DB5E-CBCD-28FA-6AD93A1BD4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DBB9D76-F7B9-E5F8-0A2B-7357778E30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C946C1-7611-4179-9A43-691169C6DA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8622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image" Target="../media/image5.png"/><Relationship Id="rId3" Type="http://schemas.microsoft.com/office/2007/relationships/media" Target="../media/media2.mp4"/><Relationship Id="rId7" Type="http://schemas.microsoft.com/office/2007/relationships/media" Target="../media/media4.mp4"/><Relationship Id="rId12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3.png"/><Relationship Id="rId5" Type="http://schemas.microsoft.com/office/2007/relationships/media" Target="../media/media3.mp4"/><Relationship Id="rId10" Type="http://schemas.openxmlformats.org/officeDocument/2006/relationships/image" Target="../media/image2.png"/><Relationship Id="rId4" Type="http://schemas.openxmlformats.org/officeDocument/2006/relationships/video" Target="../media/media2.mp4"/><Relationship Id="rId9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ideo" Target="../media/media8.mp4"/><Relationship Id="rId13" Type="http://schemas.openxmlformats.org/officeDocument/2006/relationships/image" Target="../media/image9.png"/><Relationship Id="rId3" Type="http://schemas.microsoft.com/office/2007/relationships/media" Target="../media/media6.mp4"/><Relationship Id="rId7" Type="http://schemas.microsoft.com/office/2007/relationships/media" Target="../media/media8.mp4"/><Relationship Id="rId12" Type="http://schemas.openxmlformats.org/officeDocument/2006/relationships/image" Target="../media/image8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video" Target="../media/media7.mp4"/><Relationship Id="rId11" Type="http://schemas.openxmlformats.org/officeDocument/2006/relationships/image" Target="../media/image7.png"/><Relationship Id="rId5" Type="http://schemas.microsoft.com/office/2007/relationships/media" Target="../media/media7.mp4"/><Relationship Id="rId10" Type="http://schemas.openxmlformats.org/officeDocument/2006/relationships/image" Target="../media/image6.png"/><Relationship Id="rId4" Type="http://schemas.openxmlformats.org/officeDocument/2006/relationships/video" Target="../media/media6.mp4"/><Relationship Id="rId9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ideo" Target="../media/media12.mp4"/><Relationship Id="rId13" Type="http://schemas.openxmlformats.org/officeDocument/2006/relationships/image" Target="../media/image13.png"/><Relationship Id="rId3" Type="http://schemas.microsoft.com/office/2007/relationships/media" Target="../media/media10.mp4"/><Relationship Id="rId7" Type="http://schemas.microsoft.com/office/2007/relationships/media" Target="../media/media12.mp4"/><Relationship Id="rId12" Type="http://schemas.openxmlformats.org/officeDocument/2006/relationships/image" Target="../media/image12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video" Target="../media/media11.mp4"/><Relationship Id="rId11" Type="http://schemas.openxmlformats.org/officeDocument/2006/relationships/image" Target="../media/image11.png"/><Relationship Id="rId5" Type="http://schemas.microsoft.com/office/2007/relationships/media" Target="../media/media11.mp4"/><Relationship Id="rId10" Type="http://schemas.openxmlformats.org/officeDocument/2006/relationships/image" Target="../media/image10.png"/><Relationship Id="rId4" Type="http://schemas.openxmlformats.org/officeDocument/2006/relationships/video" Target="../media/media10.mp4"/><Relationship Id="rId9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ideo" Target="../media/media16.mp4"/><Relationship Id="rId13" Type="http://schemas.openxmlformats.org/officeDocument/2006/relationships/image" Target="../media/image17.png"/><Relationship Id="rId3" Type="http://schemas.microsoft.com/office/2007/relationships/media" Target="../media/media14.mp4"/><Relationship Id="rId7" Type="http://schemas.microsoft.com/office/2007/relationships/media" Target="../media/media16.mp4"/><Relationship Id="rId12" Type="http://schemas.openxmlformats.org/officeDocument/2006/relationships/image" Target="../media/image16.png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6" Type="http://schemas.openxmlformats.org/officeDocument/2006/relationships/video" Target="../media/media15.mp4"/><Relationship Id="rId11" Type="http://schemas.openxmlformats.org/officeDocument/2006/relationships/image" Target="../media/image15.png"/><Relationship Id="rId5" Type="http://schemas.microsoft.com/office/2007/relationships/media" Target="../media/media15.mp4"/><Relationship Id="rId10" Type="http://schemas.openxmlformats.org/officeDocument/2006/relationships/image" Target="../media/image14.png"/><Relationship Id="rId4" Type="http://schemas.openxmlformats.org/officeDocument/2006/relationships/video" Target="../media/media14.mp4"/><Relationship Id="rId9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2678D10-3A4A-8E23-6190-6024553EA50D}"/>
              </a:ext>
            </a:extLst>
          </p:cNvPr>
          <p:cNvSpPr txBox="1"/>
          <p:nvPr/>
        </p:nvSpPr>
        <p:spPr>
          <a:xfrm>
            <a:off x="548640" y="1320730"/>
            <a:ext cx="1109472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Seen-to-Scene:</a:t>
            </a:r>
          </a:p>
          <a:p>
            <a:r>
              <a:rPr lang="en-US" altLang="ko-KR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 the Seen, </a:t>
            </a:r>
          </a:p>
          <a:p>
            <a:r>
              <a:rPr lang="en-US" altLang="ko-KR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Generate the Unseen </a:t>
            </a:r>
          </a:p>
          <a:p>
            <a:r>
              <a:rPr lang="en-US" altLang="ko-KR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Video </a:t>
            </a:r>
            <a:r>
              <a:rPr lang="en-US" altLang="ko-KR" sz="6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Outpainting</a:t>
            </a:r>
            <a:endParaRPr lang="ko-KR" altLang="en-US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5959126E-8B75-8B11-7B79-844E2EDB5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0274" y="6245942"/>
            <a:ext cx="2371725" cy="612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062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mx-trees_comp_s2s">
            <a:hlinkClick r:id="" action="ppaction://media"/>
            <a:extLst>
              <a:ext uri="{FF2B5EF4-FFF2-40B4-BE49-F238E27FC236}">
                <a16:creationId xmlns:a16="http://schemas.microsoft.com/office/drawing/2014/main" id="{E9DE2A0B-5BD5-BA65-CB65-76D0C5A396F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582227" y="3524249"/>
            <a:ext cx="3240000" cy="3240000"/>
          </a:xfrm>
          <a:prstGeom prst="rect">
            <a:avLst/>
          </a:prstGeom>
        </p:spPr>
      </p:pic>
      <p:pic>
        <p:nvPicPr>
          <p:cNvPr id="5" name="bmx-trees (online-video-cutter.com)">
            <a:hlinkClick r:id="" action="ppaction://media"/>
            <a:extLst>
              <a:ext uri="{FF2B5EF4-FFF2-40B4-BE49-F238E27FC236}">
                <a16:creationId xmlns:a16="http://schemas.microsoft.com/office/drawing/2014/main" id="{71FD276E-ED93-335E-45C8-D26558357672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856000" y="3524249"/>
            <a:ext cx="3240000" cy="3240000"/>
          </a:xfrm>
          <a:prstGeom prst="rect">
            <a:avLst/>
          </a:prstGeom>
        </p:spPr>
      </p:pic>
      <p:pic>
        <p:nvPicPr>
          <p:cNvPr id="7" name="MOTIA-BMX-TREE">
            <a:hlinkClick r:id="" action="ppaction://media"/>
            <a:extLst>
              <a:ext uri="{FF2B5EF4-FFF2-40B4-BE49-F238E27FC236}">
                <a16:creationId xmlns:a16="http://schemas.microsoft.com/office/drawing/2014/main" id="{81189FF8-A3BC-33B5-CE80-4475AF470434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582227" y="189001"/>
            <a:ext cx="3240000" cy="3240000"/>
          </a:xfrm>
          <a:prstGeom prst="rect">
            <a:avLst/>
          </a:prstGeom>
        </p:spPr>
      </p:pic>
      <p:pic>
        <p:nvPicPr>
          <p:cNvPr id="8" name="bmx-trees (online-video-cutter.com) (1)">
            <a:hlinkClick r:id="" action="ppaction://media"/>
            <a:extLst>
              <a:ext uri="{FF2B5EF4-FFF2-40B4-BE49-F238E27FC236}">
                <a16:creationId xmlns:a16="http://schemas.microsoft.com/office/drawing/2014/main" id="{C9A61F77-9A40-62F7-C6D6-BA99AD872A79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856000" y="189001"/>
            <a:ext cx="3240000" cy="324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341D098-C82A-081A-3986-3D651F0B52DF}"/>
              </a:ext>
            </a:extLst>
          </p:cNvPr>
          <p:cNvSpPr txBox="1"/>
          <p:nvPr/>
        </p:nvSpPr>
        <p:spPr>
          <a:xfrm>
            <a:off x="476250" y="1417856"/>
            <a:ext cx="2026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M3DDM </a:t>
            </a:r>
          </a:p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(2023 ACM MM)</a:t>
            </a:r>
            <a:endParaRPr lang="ko-KR" alt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CDC4D2-22A1-820C-B0F3-BC3D787215F3}"/>
              </a:ext>
            </a:extLst>
          </p:cNvPr>
          <p:cNvSpPr txBox="1"/>
          <p:nvPr/>
        </p:nvSpPr>
        <p:spPr>
          <a:xfrm>
            <a:off x="9953625" y="1417855"/>
            <a:ext cx="2026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MOTIA </a:t>
            </a:r>
          </a:p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(2024 ECCV)</a:t>
            </a:r>
            <a:endParaRPr lang="ko-KR" alt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4F3483-2CE2-0C50-CE04-DE3DD242033E}"/>
              </a:ext>
            </a:extLst>
          </p:cNvPr>
          <p:cNvSpPr txBox="1"/>
          <p:nvPr/>
        </p:nvSpPr>
        <p:spPr>
          <a:xfrm>
            <a:off x="476249" y="4821083"/>
            <a:ext cx="2114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 Your Canvas </a:t>
            </a:r>
          </a:p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(2025 AAAI)</a:t>
            </a:r>
            <a:endParaRPr lang="ko-KR" alt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02E620-5D04-172D-D7D7-ABEE31BA7334}"/>
              </a:ext>
            </a:extLst>
          </p:cNvPr>
          <p:cNvSpPr txBox="1"/>
          <p:nvPr/>
        </p:nvSpPr>
        <p:spPr>
          <a:xfrm>
            <a:off x="9953625" y="4852609"/>
            <a:ext cx="21145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Seen-to-Scene</a:t>
            </a:r>
            <a:endParaRPr lang="en-US" altLang="ko-KR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ko-KR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(OURS)</a:t>
            </a:r>
            <a:endParaRPr lang="ko-KR" altLang="en-US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21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5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ogs-scale_comp_blur (online-video-cutter.com)">
            <a:hlinkClick r:id="" action="ppaction://media"/>
            <a:extLst>
              <a:ext uri="{FF2B5EF4-FFF2-40B4-BE49-F238E27FC236}">
                <a16:creationId xmlns:a16="http://schemas.microsoft.com/office/drawing/2014/main" id="{1A104983-E1C7-5C71-EF99-1475594922B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210300" y="3514723"/>
            <a:ext cx="3240000" cy="3240000"/>
          </a:xfrm>
          <a:prstGeom prst="rect">
            <a:avLst/>
          </a:prstGeom>
        </p:spPr>
      </p:pic>
      <p:pic>
        <p:nvPicPr>
          <p:cNvPr id="5" name="Adobe Express - dogs-scale">
            <a:hlinkClick r:id="" action="ppaction://media"/>
            <a:extLst>
              <a:ext uri="{FF2B5EF4-FFF2-40B4-BE49-F238E27FC236}">
                <a16:creationId xmlns:a16="http://schemas.microsoft.com/office/drawing/2014/main" id="{4A20960F-6DF0-C166-F387-DFD9E7F5DEC7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659150" y="3530860"/>
            <a:ext cx="3240000" cy="3240000"/>
          </a:xfrm>
          <a:prstGeom prst="rect">
            <a:avLst/>
          </a:prstGeom>
        </p:spPr>
      </p:pic>
      <p:pic>
        <p:nvPicPr>
          <p:cNvPr id="7" name="Adobe Express - sample-800-clip00">
            <a:hlinkClick r:id="" action="ppaction://media"/>
            <a:extLst>
              <a:ext uri="{FF2B5EF4-FFF2-40B4-BE49-F238E27FC236}">
                <a16:creationId xmlns:a16="http://schemas.microsoft.com/office/drawing/2014/main" id="{D15C32FF-C8E4-453F-FDB0-1D51CF3305CA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210300" y="211222"/>
            <a:ext cx="3240000" cy="3240000"/>
          </a:xfrm>
          <a:prstGeom prst="rect">
            <a:avLst/>
          </a:prstGeom>
        </p:spPr>
      </p:pic>
      <p:pic>
        <p:nvPicPr>
          <p:cNvPr id="8" name="Adobe Express - bmx-trees">
            <a:hlinkClick r:id="" action="ppaction://media"/>
            <a:extLst>
              <a:ext uri="{FF2B5EF4-FFF2-40B4-BE49-F238E27FC236}">
                <a16:creationId xmlns:a16="http://schemas.microsoft.com/office/drawing/2014/main" id="{48F6A3A9-FB2B-168F-F300-A8D34A8D42C2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659150" y="211222"/>
            <a:ext cx="3240000" cy="324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EB12F6-A080-51A4-01C1-DEDE8AE4EAA1}"/>
              </a:ext>
            </a:extLst>
          </p:cNvPr>
          <p:cNvSpPr txBox="1"/>
          <p:nvPr/>
        </p:nvSpPr>
        <p:spPr>
          <a:xfrm>
            <a:off x="476250" y="1417856"/>
            <a:ext cx="2026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M3DDM </a:t>
            </a:r>
          </a:p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(2023 ACM MM)</a:t>
            </a:r>
            <a:endParaRPr lang="ko-KR" alt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5899D0-064C-56C6-8C5C-127551264AB5}"/>
              </a:ext>
            </a:extLst>
          </p:cNvPr>
          <p:cNvSpPr txBox="1"/>
          <p:nvPr/>
        </p:nvSpPr>
        <p:spPr>
          <a:xfrm>
            <a:off x="9953625" y="1417855"/>
            <a:ext cx="2026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MOTIA </a:t>
            </a:r>
          </a:p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(2024 ECCV)</a:t>
            </a:r>
            <a:endParaRPr lang="ko-KR" alt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3296D4-90C4-E71F-CBF9-96D51EBF7FE3}"/>
              </a:ext>
            </a:extLst>
          </p:cNvPr>
          <p:cNvSpPr txBox="1"/>
          <p:nvPr/>
        </p:nvSpPr>
        <p:spPr>
          <a:xfrm>
            <a:off x="476249" y="4821083"/>
            <a:ext cx="2114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 Your Canvas </a:t>
            </a:r>
          </a:p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(2025 AAAI)</a:t>
            </a:r>
            <a:endParaRPr lang="ko-KR" alt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4307C8-E4EF-4CB7-415D-84DB27CF8E6E}"/>
              </a:ext>
            </a:extLst>
          </p:cNvPr>
          <p:cNvSpPr txBox="1"/>
          <p:nvPr/>
        </p:nvSpPr>
        <p:spPr>
          <a:xfrm>
            <a:off x="9953625" y="4852609"/>
            <a:ext cx="21145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Seen-to-Scene</a:t>
            </a:r>
            <a:endParaRPr lang="en-US" altLang="ko-KR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ko-KR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(OURS)</a:t>
            </a:r>
            <a:endParaRPr lang="ko-KR" altLang="en-US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62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1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14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1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dobe Express - surf_comp_blur">
            <a:hlinkClick r:id="" action="ppaction://media"/>
            <a:extLst>
              <a:ext uri="{FF2B5EF4-FFF2-40B4-BE49-F238E27FC236}">
                <a16:creationId xmlns:a16="http://schemas.microsoft.com/office/drawing/2014/main" id="{0DD06946-36BF-1053-B4A6-3726B04528C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550025" y="3493248"/>
            <a:ext cx="3240000" cy="3240000"/>
          </a:xfrm>
          <a:prstGeom prst="rect">
            <a:avLst/>
          </a:prstGeom>
        </p:spPr>
      </p:pic>
      <p:pic>
        <p:nvPicPr>
          <p:cNvPr id="5" name="Adobe Express - surf">
            <a:hlinkClick r:id="" action="ppaction://media"/>
            <a:extLst>
              <a:ext uri="{FF2B5EF4-FFF2-40B4-BE49-F238E27FC236}">
                <a16:creationId xmlns:a16="http://schemas.microsoft.com/office/drawing/2014/main" id="{5336CCE5-1243-968C-965C-4A4176FD3383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645523" y="3476623"/>
            <a:ext cx="3240000" cy="3240000"/>
          </a:xfrm>
          <a:prstGeom prst="rect">
            <a:avLst/>
          </a:prstGeom>
        </p:spPr>
      </p:pic>
      <p:pic>
        <p:nvPicPr>
          <p:cNvPr id="6" name="Adobe Express - sample-800-long (1)">
            <a:hlinkClick r:id="" action="ppaction://media"/>
            <a:extLst>
              <a:ext uri="{FF2B5EF4-FFF2-40B4-BE49-F238E27FC236}">
                <a16:creationId xmlns:a16="http://schemas.microsoft.com/office/drawing/2014/main" id="{57C14956-B4F8-6C7F-A41C-76C9B55019DA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550025" y="155010"/>
            <a:ext cx="3240000" cy="3240000"/>
          </a:xfrm>
          <a:prstGeom prst="rect">
            <a:avLst/>
          </a:prstGeom>
        </p:spPr>
      </p:pic>
      <p:pic>
        <p:nvPicPr>
          <p:cNvPr id="7" name="Adobe Express - bmx-trees (1)">
            <a:hlinkClick r:id="" action="ppaction://media"/>
            <a:extLst>
              <a:ext uri="{FF2B5EF4-FFF2-40B4-BE49-F238E27FC236}">
                <a16:creationId xmlns:a16="http://schemas.microsoft.com/office/drawing/2014/main" id="{AE2E0DC0-D888-78DB-1B58-6717903CB2F2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632074" y="155010"/>
            <a:ext cx="3240000" cy="324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D88394D-5075-C2D9-DECE-0BFC4D98F856}"/>
              </a:ext>
            </a:extLst>
          </p:cNvPr>
          <p:cNvSpPr txBox="1"/>
          <p:nvPr/>
        </p:nvSpPr>
        <p:spPr>
          <a:xfrm>
            <a:off x="476250" y="1417856"/>
            <a:ext cx="2026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M3DDM </a:t>
            </a:r>
          </a:p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(2023 ACM MM)</a:t>
            </a:r>
            <a:endParaRPr lang="ko-KR" alt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DC1067-F849-2F04-5126-4C948125F009}"/>
              </a:ext>
            </a:extLst>
          </p:cNvPr>
          <p:cNvSpPr txBox="1"/>
          <p:nvPr/>
        </p:nvSpPr>
        <p:spPr>
          <a:xfrm>
            <a:off x="9953625" y="1417855"/>
            <a:ext cx="2026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MOTIA </a:t>
            </a:r>
          </a:p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(2024 ECCV)</a:t>
            </a:r>
            <a:endParaRPr lang="ko-KR" alt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A6C490-0109-EFD2-737F-819E1DAD277F}"/>
              </a:ext>
            </a:extLst>
          </p:cNvPr>
          <p:cNvSpPr txBox="1"/>
          <p:nvPr/>
        </p:nvSpPr>
        <p:spPr>
          <a:xfrm>
            <a:off x="476249" y="4821083"/>
            <a:ext cx="2114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 Your Canvas </a:t>
            </a:r>
          </a:p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(2025 AAAI)</a:t>
            </a:r>
            <a:endParaRPr lang="ko-KR" alt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0ABA09-E246-FE99-0951-0AA5FEE9B877}"/>
              </a:ext>
            </a:extLst>
          </p:cNvPr>
          <p:cNvSpPr txBox="1"/>
          <p:nvPr/>
        </p:nvSpPr>
        <p:spPr>
          <a:xfrm>
            <a:off x="9953625" y="4852609"/>
            <a:ext cx="21145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Seen-to-Scene</a:t>
            </a:r>
            <a:endParaRPr lang="en-US" altLang="ko-KR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ko-KR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(OURS)</a:t>
            </a:r>
            <a:endParaRPr lang="ko-KR" altLang="en-US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94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28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lor-run_comp_blur">
            <a:hlinkClick r:id="" action="ppaction://media"/>
            <a:extLst>
              <a:ext uri="{FF2B5EF4-FFF2-40B4-BE49-F238E27FC236}">
                <a16:creationId xmlns:a16="http://schemas.microsoft.com/office/drawing/2014/main" id="{98A63B85-9D0B-B2F1-DC4E-633825AAB5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597650" y="3494175"/>
            <a:ext cx="3240000" cy="3240000"/>
          </a:xfrm>
          <a:prstGeom prst="rect">
            <a:avLst/>
          </a:prstGeom>
        </p:spPr>
      </p:pic>
      <p:pic>
        <p:nvPicPr>
          <p:cNvPr id="5" name="color-run">
            <a:hlinkClick r:id="" action="ppaction://media"/>
            <a:extLst>
              <a:ext uri="{FF2B5EF4-FFF2-40B4-BE49-F238E27FC236}">
                <a16:creationId xmlns:a16="http://schemas.microsoft.com/office/drawing/2014/main" id="{23B4A37B-48F6-0243-6851-23E912BE65D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608261" y="3494175"/>
            <a:ext cx="3240000" cy="3240000"/>
          </a:xfrm>
          <a:prstGeom prst="rect">
            <a:avLst/>
          </a:prstGeom>
        </p:spPr>
      </p:pic>
      <p:pic>
        <p:nvPicPr>
          <p:cNvPr id="6" name="sample-800-long (2)">
            <a:hlinkClick r:id="" action="ppaction://media"/>
            <a:extLst>
              <a:ext uri="{FF2B5EF4-FFF2-40B4-BE49-F238E27FC236}">
                <a16:creationId xmlns:a16="http://schemas.microsoft.com/office/drawing/2014/main" id="{645D503F-2BDC-A27E-3013-E9065B06D331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597650" y="128674"/>
            <a:ext cx="3240000" cy="3240000"/>
          </a:xfrm>
          <a:prstGeom prst="rect">
            <a:avLst/>
          </a:prstGeom>
        </p:spPr>
      </p:pic>
      <p:pic>
        <p:nvPicPr>
          <p:cNvPr id="7" name="bmx-trees">
            <a:hlinkClick r:id="" action="ppaction://media"/>
            <a:extLst>
              <a:ext uri="{FF2B5EF4-FFF2-40B4-BE49-F238E27FC236}">
                <a16:creationId xmlns:a16="http://schemas.microsoft.com/office/drawing/2014/main" id="{E92274D6-9EF9-632E-9E8E-870F8E14E343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608261" y="128674"/>
            <a:ext cx="3240000" cy="324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132CCE-6908-46C2-6C54-F88AEBB1C34D}"/>
              </a:ext>
            </a:extLst>
          </p:cNvPr>
          <p:cNvSpPr txBox="1"/>
          <p:nvPr/>
        </p:nvSpPr>
        <p:spPr>
          <a:xfrm>
            <a:off x="476250" y="1417856"/>
            <a:ext cx="2026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M3DDM </a:t>
            </a:r>
          </a:p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(2023 ACM MM)</a:t>
            </a:r>
            <a:endParaRPr lang="ko-KR" alt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28B471-67A0-B971-523D-68CE0D3F87C8}"/>
              </a:ext>
            </a:extLst>
          </p:cNvPr>
          <p:cNvSpPr txBox="1"/>
          <p:nvPr/>
        </p:nvSpPr>
        <p:spPr>
          <a:xfrm>
            <a:off x="9953625" y="1417855"/>
            <a:ext cx="2026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MOTIA </a:t>
            </a:r>
          </a:p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(2024 ECCV)</a:t>
            </a:r>
            <a:endParaRPr lang="ko-KR" alt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073FED-E984-10B5-5044-D94AFE022E77}"/>
              </a:ext>
            </a:extLst>
          </p:cNvPr>
          <p:cNvSpPr txBox="1"/>
          <p:nvPr/>
        </p:nvSpPr>
        <p:spPr>
          <a:xfrm>
            <a:off x="476249" y="4821083"/>
            <a:ext cx="2114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 Your Canvas </a:t>
            </a:r>
          </a:p>
          <a:p>
            <a:pPr algn="ctr"/>
            <a:r>
              <a:rPr lang="en-US" altLang="ko-KR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(2025 AAAI)</a:t>
            </a:r>
            <a:endParaRPr lang="ko-KR" alt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39E98C-1FAC-D663-5D24-35D6D86ABF91}"/>
              </a:ext>
            </a:extLst>
          </p:cNvPr>
          <p:cNvSpPr txBox="1"/>
          <p:nvPr/>
        </p:nvSpPr>
        <p:spPr>
          <a:xfrm>
            <a:off x="9953625" y="4852609"/>
            <a:ext cx="21145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Seen-to-Scene</a:t>
            </a:r>
            <a:endParaRPr lang="en-US" altLang="ko-KR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ko-KR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(OURS)</a:t>
            </a:r>
            <a:endParaRPr lang="ko-KR" altLang="en-US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20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6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28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100</Words>
  <Application>Microsoft Office PowerPoint</Application>
  <PresentationFormat>와이드스크린</PresentationFormat>
  <Paragraphs>36</Paragraphs>
  <Slides>5</Slides>
  <Notes>0</Notes>
  <HiddenSlides>0</HiddenSlides>
  <MMClips>16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맑은 고딕</vt:lpstr>
      <vt:lpstr>Arial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전인석</dc:creator>
  <cp:lastModifiedBy>전인석</cp:lastModifiedBy>
  <cp:revision>1</cp:revision>
  <dcterms:created xsi:type="dcterms:W3CDTF">2025-11-21T10:19:20Z</dcterms:created>
  <dcterms:modified xsi:type="dcterms:W3CDTF">2025-11-21T11:56:42Z</dcterms:modified>
</cp:coreProperties>
</file>