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141" y="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66C31E-063B-E603-F84B-F437D07EB1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38F7881-E156-3434-AFAA-3D9B5B69FD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31F4D5-84C5-A7B4-DFE1-BB68552FE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68DA-CAFD-433F-9EAA-02E947E5457F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6138BC-E67A-E24A-3977-47385F547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C9FDB3-3EF9-A7DF-9655-91BC8CC8E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C4FD-1FDC-49D7-8EA7-46631EA54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14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02996-3CCE-8014-86B2-0748DEBF0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AA69F60-6058-B9AA-5E10-4807FBBA42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38A4E-D6F8-A4E9-850F-9525F77B2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68DA-CAFD-433F-9EAA-02E947E5457F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B7B94B-1073-C453-C892-BF4015BB9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47BDBB-741E-0702-3E45-386080C2D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C4FD-1FDC-49D7-8EA7-46631EA54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397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69268BE-20BF-9315-16AA-95C902B7BA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B9670D1-A427-A2D5-346A-629B07765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10192F-465C-47D6-A5C9-1C4FC5A70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68DA-CAFD-433F-9EAA-02E947E5457F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610F34-A9F2-5ABF-4DFD-6647D84DC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8100B1-4DAC-6CF4-2A14-31CC3472F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C4FD-1FDC-49D7-8EA7-46631EA54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167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BFA318-FE6D-5513-376D-3CDEB384A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EDE729-093A-F41B-8480-C1A06E0FF7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B5B2BF-8B09-4DC9-83FB-1CF3B878D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68DA-CAFD-433F-9EAA-02E947E5457F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8AC8AD-79FB-E41F-A36A-BC0EBA1F4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2BB962-B85E-8032-1AF9-AAA5353AC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C4FD-1FDC-49D7-8EA7-46631EA54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10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916567-FA90-D7B7-F9F9-0B5F17B11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00C686-AD09-041F-5938-2D106C75E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F51795-ABD1-5324-4C7F-47F0C8DCD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68DA-CAFD-433F-9EAA-02E947E5457F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815948-1896-1F87-6390-3E10CB702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2B99FD-7079-910E-33DD-D9F9E66C2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C4FD-1FDC-49D7-8EA7-46631EA54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125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E3174F-0B62-9A0D-2DD0-79EB46E39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F84D32-FF66-05FD-728D-5E650F3989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86BCBD-469C-58F4-EDBF-FBCDF0C620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555205-F1DB-F9BC-764B-D8B6C0A21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68DA-CAFD-433F-9EAA-02E947E5457F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E13935-A72E-CE60-A58D-15CA0453F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AC44EA3-5818-57C0-51A7-15FE2733F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C4FD-1FDC-49D7-8EA7-46631EA54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9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453767-4F8E-54FF-082D-391732000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833A835-BBD4-8B43-3430-39A395790C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655D23-DA17-4F37-C0C4-C29CEA17C3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E13D8FD-B8E9-F354-2939-1A729352A4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AC8E6A5-8A76-6A35-79CE-414DD4044C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613975A-E3DF-B223-753D-79CD9D57E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68DA-CAFD-433F-9EAA-02E947E5457F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F0BCF73-4BD0-DF18-FC18-2303532BE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8D6D7AA-2A9B-9BCB-D1B5-4D68F9FC9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C4FD-1FDC-49D7-8EA7-46631EA54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823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838B6D-93D2-337A-7C22-9589FCC5C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5B1F88C-33BF-43DD-B17C-962D9A2F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68DA-CAFD-433F-9EAA-02E947E5457F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BF9B746-C5E3-97CF-01C3-953B14345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9E71593-3E98-79DA-81A0-DBE691E51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C4FD-1FDC-49D7-8EA7-46631EA54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786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B47E56-0B5B-9333-46BE-E423D86D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68DA-CAFD-433F-9EAA-02E947E5457F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5A007BF-5DAB-E4A5-DA8D-148B86827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29093B0-3DEF-8124-CFFE-059CACA72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C4FD-1FDC-49D7-8EA7-46631EA54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504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259CD2-4711-7333-CBCF-E8BFD965F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DBF8DD-BBB9-3BD5-E271-C9E1A7D9AC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D91B5E7-E6C2-8AE7-308C-5CE113ABAE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0B0D2E-DF3F-5DAE-0164-62B409390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68DA-CAFD-433F-9EAA-02E947E5457F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0E8B9C-BA67-B36D-A2F1-72FA29AAF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D5E2F4-FC73-D9F3-FA48-86D3DBC71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C4FD-1FDC-49D7-8EA7-46631EA54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90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B197A1-DAE9-F612-44EA-FAB5E203B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73FAACA-185C-13AF-EF46-FCAE2D881C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61CAA06-DDD2-1506-14C3-A5DDABD4EF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7DF0A93-84BF-BDB8-5CD7-2C3210941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68DA-CAFD-433F-9EAA-02E947E5457F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BE2732E-F69D-6F31-6D94-AFAA3FAB3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710D55A-B4AA-61A4-1C97-72EA05D7C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C4FD-1FDC-49D7-8EA7-46631EA54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80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C4A79EA-5AFE-77DE-17CE-F8FE9B9C9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6266C6C-E266-18D3-0092-22A84DE248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DD3726-5C10-9185-6369-EF892F3081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668DA-CAFD-433F-9EAA-02E947E5457F}" type="datetimeFigureOut">
              <a:rPr lang="zh-CN" altLang="en-US" smtClean="0"/>
              <a:t>2025/7/24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C26335-A9BC-6DC6-16C1-46A612610C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8616D8-E65C-5FAC-2CDC-538E8CA20E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EC4FD-1FDC-49D7-8EA7-46631EA54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993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microsoft.com/office/2007/relationships/media" Target="../media/media7.mp4"/><Relationship Id="rId18" Type="http://schemas.openxmlformats.org/officeDocument/2006/relationships/image" Target="../media/image3.png"/><Relationship Id="rId3" Type="http://schemas.microsoft.com/office/2007/relationships/media" Target="../media/media2.mp4"/><Relationship Id="rId21" Type="http://schemas.openxmlformats.org/officeDocument/2006/relationships/image" Target="../media/image6.png"/><Relationship Id="rId7" Type="http://schemas.microsoft.com/office/2007/relationships/media" Target="../media/media4.mp4"/><Relationship Id="rId12" Type="http://schemas.openxmlformats.org/officeDocument/2006/relationships/video" Target="../media/media6.mp4"/><Relationship Id="rId17" Type="http://schemas.openxmlformats.org/officeDocument/2006/relationships/image" Target="../media/image2.png"/><Relationship Id="rId2" Type="http://schemas.openxmlformats.org/officeDocument/2006/relationships/video" Target="../media/media1.mp4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microsoft.com/office/2007/relationships/media" Target="../media/media6.mp4"/><Relationship Id="rId5" Type="http://schemas.microsoft.com/office/2007/relationships/media" Target="../media/media3.mp4"/><Relationship Id="rId15" Type="http://schemas.openxmlformats.org/officeDocument/2006/relationships/slideLayout" Target="../slideLayouts/slideLayout2.xml"/><Relationship Id="rId10" Type="http://schemas.openxmlformats.org/officeDocument/2006/relationships/video" Target="../media/media5.mp4"/><Relationship Id="rId19" Type="http://schemas.openxmlformats.org/officeDocument/2006/relationships/image" Target="../media/image4.png"/><Relationship Id="rId4" Type="http://schemas.openxmlformats.org/officeDocument/2006/relationships/video" Target="../media/media2.mp4"/><Relationship Id="rId9" Type="http://schemas.microsoft.com/office/2007/relationships/media" Target="../media/media5.mp4"/><Relationship Id="rId14" Type="http://schemas.openxmlformats.org/officeDocument/2006/relationships/video" Target="../media/media7.mp4"/><Relationship Id="rId22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ideo" Target="../media/media11.mp4"/><Relationship Id="rId13" Type="http://schemas.openxmlformats.org/officeDocument/2006/relationships/image" Target="../media/image9.png"/><Relationship Id="rId3" Type="http://schemas.microsoft.com/office/2007/relationships/media" Target="../media/media9.mp4"/><Relationship Id="rId7" Type="http://schemas.microsoft.com/office/2007/relationships/media" Target="../media/media11.mp4"/><Relationship Id="rId12" Type="http://schemas.openxmlformats.org/officeDocument/2006/relationships/image" Target="../media/image8.png"/><Relationship Id="rId2" Type="http://schemas.openxmlformats.org/officeDocument/2006/relationships/video" Target="../media/media8.mp4"/><Relationship Id="rId16" Type="http://schemas.openxmlformats.org/officeDocument/2006/relationships/image" Target="../media/image12.png"/><Relationship Id="rId1" Type="http://schemas.microsoft.com/office/2007/relationships/media" Target="../media/media8.mp4"/><Relationship Id="rId6" Type="http://schemas.openxmlformats.org/officeDocument/2006/relationships/video" Target="../media/media10.mp4"/><Relationship Id="rId11" Type="http://schemas.openxmlformats.org/officeDocument/2006/relationships/slideLayout" Target="../slideLayouts/slideLayout2.xml"/><Relationship Id="rId5" Type="http://schemas.microsoft.com/office/2007/relationships/media" Target="../media/media10.mp4"/><Relationship Id="rId15" Type="http://schemas.openxmlformats.org/officeDocument/2006/relationships/image" Target="../media/image11.png"/><Relationship Id="rId10" Type="http://schemas.openxmlformats.org/officeDocument/2006/relationships/video" Target="../media/media12.mp4"/><Relationship Id="rId4" Type="http://schemas.openxmlformats.org/officeDocument/2006/relationships/video" Target="../media/media9.mp4"/><Relationship Id="rId9" Type="http://schemas.microsoft.com/office/2007/relationships/media" Target="../media/media12.mp4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ideo" Target="../media/media16.mp4"/><Relationship Id="rId13" Type="http://schemas.openxmlformats.org/officeDocument/2006/relationships/image" Target="../media/image16.png"/><Relationship Id="rId3" Type="http://schemas.microsoft.com/office/2007/relationships/media" Target="../media/media14.mp4"/><Relationship Id="rId7" Type="http://schemas.microsoft.com/office/2007/relationships/media" Target="../media/media16.mp4"/><Relationship Id="rId12" Type="http://schemas.openxmlformats.org/officeDocument/2006/relationships/image" Target="../media/image15.png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video" Target="../media/media15.mp4"/><Relationship Id="rId11" Type="http://schemas.openxmlformats.org/officeDocument/2006/relationships/image" Target="../media/image14.png"/><Relationship Id="rId5" Type="http://schemas.microsoft.com/office/2007/relationships/media" Target="../media/media15.mp4"/><Relationship Id="rId10" Type="http://schemas.openxmlformats.org/officeDocument/2006/relationships/image" Target="../media/image13.png"/><Relationship Id="rId4" Type="http://schemas.openxmlformats.org/officeDocument/2006/relationships/video" Target="../media/media14.mp4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ideo" Target="../media/media20.mp4"/><Relationship Id="rId13" Type="http://schemas.microsoft.com/office/2007/relationships/media" Target="../media/media23.mp4"/><Relationship Id="rId18" Type="http://schemas.openxmlformats.org/officeDocument/2006/relationships/image" Target="../media/image19.png"/><Relationship Id="rId3" Type="http://schemas.microsoft.com/office/2007/relationships/media" Target="../media/media18.mp4"/><Relationship Id="rId21" Type="http://schemas.openxmlformats.org/officeDocument/2006/relationships/image" Target="../media/image22.png"/><Relationship Id="rId7" Type="http://schemas.microsoft.com/office/2007/relationships/media" Target="../media/media20.mp4"/><Relationship Id="rId12" Type="http://schemas.openxmlformats.org/officeDocument/2006/relationships/video" Target="../media/media22.mp4"/><Relationship Id="rId17" Type="http://schemas.openxmlformats.org/officeDocument/2006/relationships/image" Target="../media/image18.png"/><Relationship Id="rId2" Type="http://schemas.openxmlformats.org/officeDocument/2006/relationships/video" Target="../media/media17.mp4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microsoft.com/office/2007/relationships/media" Target="../media/media17.mp4"/><Relationship Id="rId6" Type="http://schemas.openxmlformats.org/officeDocument/2006/relationships/video" Target="../media/media19.mp4"/><Relationship Id="rId11" Type="http://schemas.microsoft.com/office/2007/relationships/media" Target="../media/media22.mp4"/><Relationship Id="rId5" Type="http://schemas.microsoft.com/office/2007/relationships/media" Target="../media/media19.mp4"/><Relationship Id="rId15" Type="http://schemas.openxmlformats.org/officeDocument/2006/relationships/slideLayout" Target="../slideLayouts/slideLayout2.xml"/><Relationship Id="rId10" Type="http://schemas.openxmlformats.org/officeDocument/2006/relationships/video" Target="../media/media21.mp4"/><Relationship Id="rId19" Type="http://schemas.openxmlformats.org/officeDocument/2006/relationships/image" Target="../media/image20.png"/><Relationship Id="rId4" Type="http://schemas.openxmlformats.org/officeDocument/2006/relationships/video" Target="../media/media18.mp4"/><Relationship Id="rId9" Type="http://schemas.microsoft.com/office/2007/relationships/media" Target="../media/media21.mp4"/><Relationship Id="rId14" Type="http://schemas.openxmlformats.org/officeDocument/2006/relationships/video" Target="../media/media23.mp4"/><Relationship Id="rId22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ideo" Target="../media/media27.mp4"/><Relationship Id="rId13" Type="http://schemas.microsoft.com/office/2007/relationships/media" Target="../media/media7.mp4"/><Relationship Id="rId18" Type="http://schemas.openxmlformats.org/officeDocument/2006/relationships/image" Target="../media/image26.png"/><Relationship Id="rId3" Type="http://schemas.microsoft.com/office/2007/relationships/media" Target="../media/media25.mp4"/><Relationship Id="rId21" Type="http://schemas.openxmlformats.org/officeDocument/2006/relationships/image" Target="../media/image29.png"/><Relationship Id="rId7" Type="http://schemas.microsoft.com/office/2007/relationships/media" Target="../media/media27.mp4"/><Relationship Id="rId12" Type="http://schemas.openxmlformats.org/officeDocument/2006/relationships/video" Target="../media/media6.mp4"/><Relationship Id="rId17" Type="http://schemas.openxmlformats.org/officeDocument/2006/relationships/image" Target="../media/image25.png"/><Relationship Id="rId2" Type="http://schemas.openxmlformats.org/officeDocument/2006/relationships/video" Target="../media/media24.mp4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microsoft.com/office/2007/relationships/media" Target="../media/media24.mp4"/><Relationship Id="rId6" Type="http://schemas.openxmlformats.org/officeDocument/2006/relationships/video" Target="../media/media26.mp4"/><Relationship Id="rId11" Type="http://schemas.microsoft.com/office/2007/relationships/media" Target="../media/media6.mp4"/><Relationship Id="rId5" Type="http://schemas.microsoft.com/office/2007/relationships/media" Target="../media/media26.mp4"/><Relationship Id="rId15" Type="http://schemas.openxmlformats.org/officeDocument/2006/relationships/slideLayout" Target="../slideLayouts/slideLayout2.xml"/><Relationship Id="rId10" Type="http://schemas.openxmlformats.org/officeDocument/2006/relationships/video" Target="../media/media5.mp4"/><Relationship Id="rId19" Type="http://schemas.openxmlformats.org/officeDocument/2006/relationships/image" Target="../media/image27.png"/><Relationship Id="rId4" Type="http://schemas.openxmlformats.org/officeDocument/2006/relationships/video" Target="../media/media25.mp4"/><Relationship Id="rId9" Type="http://schemas.microsoft.com/office/2007/relationships/media" Target="../media/media5.mp4"/><Relationship Id="rId14" Type="http://schemas.openxmlformats.org/officeDocument/2006/relationships/video" Target="../media/media7.mp4"/><Relationship Id="rId22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ideo" Target="../media/media31.mp4"/><Relationship Id="rId13" Type="http://schemas.microsoft.com/office/2007/relationships/media" Target="../media/media8.mp4"/><Relationship Id="rId18" Type="http://schemas.openxmlformats.org/officeDocument/2006/relationships/video" Target="../media/media10.mp4"/><Relationship Id="rId26" Type="http://schemas.openxmlformats.org/officeDocument/2006/relationships/image" Target="../media/image8.png"/><Relationship Id="rId3" Type="http://schemas.microsoft.com/office/2007/relationships/media" Target="../media/media29.mp4"/><Relationship Id="rId21" Type="http://schemas.openxmlformats.org/officeDocument/2006/relationships/image" Target="../media/image32.png"/><Relationship Id="rId7" Type="http://schemas.microsoft.com/office/2007/relationships/media" Target="../media/media31.mp4"/><Relationship Id="rId12" Type="http://schemas.openxmlformats.org/officeDocument/2006/relationships/video" Target="../media/media33.mp4"/><Relationship Id="rId17" Type="http://schemas.microsoft.com/office/2007/relationships/media" Target="../media/media10.mp4"/><Relationship Id="rId25" Type="http://schemas.openxmlformats.org/officeDocument/2006/relationships/image" Target="../media/image36.png"/><Relationship Id="rId2" Type="http://schemas.openxmlformats.org/officeDocument/2006/relationships/video" Target="../media/media28.mp4"/><Relationship Id="rId16" Type="http://schemas.openxmlformats.org/officeDocument/2006/relationships/video" Target="../media/media9.mp4"/><Relationship Id="rId20" Type="http://schemas.openxmlformats.org/officeDocument/2006/relationships/image" Target="../media/image31.png"/><Relationship Id="rId1" Type="http://schemas.microsoft.com/office/2007/relationships/media" Target="../media/media28.mp4"/><Relationship Id="rId6" Type="http://schemas.openxmlformats.org/officeDocument/2006/relationships/video" Target="../media/media30.mp4"/><Relationship Id="rId11" Type="http://schemas.microsoft.com/office/2007/relationships/media" Target="../media/media33.mp4"/><Relationship Id="rId24" Type="http://schemas.openxmlformats.org/officeDocument/2006/relationships/image" Target="../media/image35.png"/><Relationship Id="rId5" Type="http://schemas.microsoft.com/office/2007/relationships/media" Target="../media/media30.mp4"/><Relationship Id="rId15" Type="http://schemas.microsoft.com/office/2007/relationships/media" Target="../media/media9.mp4"/><Relationship Id="rId23" Type="http://schemas.openxmlformats.org/officeDocument/2006/relationships/image" Target="../media/image34.png"/><Relationship Id="rId28" Type="http://schemas.openxmlformats.org/officeDocument/2006/relationships/image" Target="../media/image10.png"/><Relationship Id="rId10" Type="http://schemas.openxmlformats.org/officeDocument/2006/relationships/video" Target="../media/media32.mp4"/><Relationship Id="rId19" Type="http://schemas.openxmlformats.org/officeDocument/2006/relationships/slideLayout" Target="../slideLayouts/slideLayout2.xml"/><Relationship Id="rId4" Type="http://schemas.openxmlformats.org/officeDocument/2006/relationships/video" Target="../media/media29.mp4"/><Relationship Id="rId9" Type="http://schemas.microsoft.com/office/2007/relationships/media" Target="../media/media32.mp4"/><Relationship Id="rId14" Type="http://schemas.openxmlformats.org/officeDocument/2006/relationships/video" Target="../media/media8.mp4"/><Relationship Id="rId22" Type="http://schemas.openxmlformats.org/officeDocument/2006/relationships/image" Target="../media/image33.png"/><Relationship Id="rId27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ideo" Target="../media/media37.mp4"/><Relationship Id="rId13" Type="http://schemas.microsoft.com/office/2007/relationships/media" Target="../media/media40.mp4"/><Relationship Id="rId18" Type="http://schemas.openxmlformats.org/officeDocument/2006/relationships/video" Target="../media/media42.mp4"/><Relationship Id="rId26" Type="http://schemas.openxmlformats.org/officeDocument/2006/relationships/image" Target="../media/image43.png"/><Relationship Id="rId3" Type="http://schemas.microsoft.com/office/2007/relationships/media" Target="../media/media35.mp4"/><Relationship Id="rId21" Type="http://schemas.openxmlformats.org/officeDocument/2006/relationships/image" Target="../media/image38.png"/><Relationship Id="rId7" Type="http://schemas.microsoft.com/office/2007/relationships/media" Target="../media/media37.mp4"/><Relationship Id="rId12" Type="http://schemas.openxmlformats.org/officeDocument/2006/relationships/video" Target="../media/media39.mp4"/><Relationship Id="rId17" Type="http://schemas.microsoft.com/office/2007/relationships/media" Target="../media/media42.mp4"/><Relationship Id="rId25" Type="http://schemas.openxmlformats.org/officeDocument/2006/relationships/image" Target="../media/image42.png"/><Relationship Id="rId2" Type="http://schemas.openxmlformats.org/officeDocument/2006/relationships/video" Target="../media/media34.mp4"/><Relationship Id="rId16" Type="http://schemas.openxmlformats.org/officeDocument/2006/relationships/video" Target="../media/media41.mp4"/><Relationship Id="rId20" Type="http://schemas.openxmlformats.org/officeDocument/2006/relationships/image" Target="../media/image37.png"/><Relationship Id="rId1" Type="http://schemas.microsoft.com/office/2007/relationships/media" Target="../media/media34.mp4"/><Relationship Id="rId6" Type="http://schemas.openxmlformats.org/officeDocument/2006/relationships/video" Target="../media/media36.mp4"/><Relationship Id="rId11" Type="http://schemas.microsoft.com/office/2007/relationships/media" Target="../media/media39.mp4"/><Relationship Id="rId24" Type="http://schemas.openxmlformats.org/officeDocument/2006/relationships/image" Target="../media/image41.png"/><Relationship Id="rId5" Type="http://schemas.microsoft.com/office/2007/relationships/media" Target="../media/media36.mp4"/><Relationship Id="rId15" Type="http://schemas.microsoft.com/office/2007/relationships/media" Target="../media/media41.mp4"/><Relationship Id="rId23" Type="http://schemas.openxmlformats.org/officeDocument/2006/relationships/image" Target="../media/image40.png"/><Relationship Id="rId28" Type="http://schemas.openxmlformats.org/officeDocument/2006/relationships/image" Target="../media/image45.png"/><Relationship Id="rId10" Type="http://schemas.openxmlformats.org/officeDocument/2006/relationships/video" Target="../media/media38.mp4"/><Relationship Id="rId19" Type="http://schemas.openxmlformats.org/officeDocument/2006/relationships/slideLayout" Target="../slideLayouts/slideLayout2.xml"/><Relationship Id="rId4" Type="http://schemas.openxmlformats.org/officeDocument/2006/relationships/video" Target="../media/media35.mp4"/><Relationship Id="rId9" Type="http://schemas.microsoft.com/office/2007/relationships/media" Target="../media/media38.mp4"/><Relationship Id="rId14" Type="http://schemas.openxmlformats.org/officeDocument/2006/relationships/video" Target="../media/media40.mp4"/><Relationship Id="rId22" Type="http://schemas.openxmlformats.org/officeDocument/2006/relationships/image" Target="../media/image39.png"/><Relationship Id="rId27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ideo" Target="../media/media46.mp4"/><Relationship Id="rId13" Type="http://schemas.microsoft.com/office/2007/relationships/media" Target="../media/media49.mp4"/><Relationship Id="rId18" Type="http://schemas.openxmlformats.org/officeDocument/2006/relationships/video" Target="../media/media51.mp4"/><Relationship Id="rId26" Type="http://schemas.openxmlformats.org/officeDocument/2006/relationships/image" Target="../media/image52.png"/><Relationship Id="rId3" Type="http://schemas.microsoft.com/office/2007/relationships/media" Target="../media/media44.mp4"/><Relationship Id="rId21" Type="http://schemas.openxmlformats.org/officeDocument/2006/relationships/image" Target="../media/image47.png"/><Relationship Id="rId7" Type="http://schemas.microsoft.com/office/2007/relationships/media" Target="../media/media46.mp4"/><Relationship Id="rId12" Type="http://schemas.openxmlformats.org/officeDocument/2006/relationships/video" Target="../media/media48.mp4"/><Relationship Id="rId17" Type="http://schemas.microsoft.com/office/2007/relationships/media" Target="../media/media51.mp4"/><Relationship Id="rId25" Type="http://schemas.openxmlformats.org/officeDocument/2006/relationships/image" Target="../media/image51.png"/><Relationship Id="rId2" Type="http://schemas.openxmlformats.org/officeDocument/2006/relationships/video" Target="../media/media43.mp4"/><Relationship Id="rId16" Type="http://schemas.openxmlformats.org/officeDocument/2006/relationships/video" Target="../media/media50.mp4"/><Relationship Id="rId20" Type="http://schemas.openxmlformats.org/officeDocument/2006/relationships/image" Target="../media/image46.png"/><Relationship Id="rId1" Type="http://schemas.microsoft.com/office/2007/relationships/media" Target="../media/media43.mp4"/><Relationship Id="rId6" Type="http://schemas.openxmlformats.org/officeDocument/2006/relationships/video" Target="../media/media45.mp4"/><Relationship Id="rId11" Type="http://schemas.microsoft.com/office/2007/relationships/media" Target="../media/media48.mp4"/><Relationship Id="rId24" Type="http://schemas.openxmlformats.org/officeDocument/2006/relationships/image" Target="../media/image50.png"/><Relationship Id="rId5" Type="http://schemas.microsoft.com/office/2007/relationships/media" Target="../media/media45.mp4"/><Relationship Id="rId15" Type="http://schemas.microsoft.com/office/2007/relationships/media" Target="../media/media50.mp4"/><Relationship Id="rId23" Type="http://schemas.openxmlformats.org/officeDocument/2006/relationships/image" Target="../media/image49.png"/><Relationship Id="rId28" Type="http://schemas.openxmlformats.org/officeDocument/2006/relationships/image" Target="../media/image54.png"/><Relationship Id="rId10" Type="http://schemas.openxmlformats.org/officeDocument/2006/relationships/video" Target="../media/media47.mp4"/><Relationship Id="rId19" Type="http://schemas.openxmlformats.org/officeDocument/2006/relationships/slideLayout" Target="../slideLayouts/slideLayout2.xml"/><Relationship Id="rId4" Type="http://schemas.openxmlformats.org/officeDocument/2006/relationships/video" Target="../media/media44.mp4"/><Relationship Id="rId9" Type="http://schemas.microsoft.com/office/2007/relationships/media" Target="../media/media47.mp4"/><Relationship Id="rId14" Type="http://schemas.openxmlformats.org/officeDocument/2006/relationships/video" Target="../media/media49.mp4"/><Relationship Id="rId22" Type="http://schemas.openxmlformats.org/officeDocument/2006/relationships/image" Target="../media/image48.png"/><Relationship Id="rId27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C15401-6D4D-C225-9B6C-718BF2574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0F44CC-4721-B164-FD74-67B4B9A260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 this demo, we present </a:t>
            </a:r>
          </a:p>
          <a:p>
            <a:pPr lvl="1"/>
            <a:r>
              <a:rPr lang="en-US" altLang="zh-CN" dirty="0"/>
              <a:t>visual comparison between our method and the baselines</a:t>
            </a:r>
          </a:p>
          <a:p>
            <a:pPr lvl="1"/>
            <a:r>
              <a:rPr lang="en-US" altLang="zh-CN" dirty="0"/>
              <a:t>and more results of our method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502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1F2271-A601-CD64-D52C-351B8E434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799" y="29192"/>
            <a:ext cx="10515600" cy="647056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Comparison of Video Prediction</a:t>
            </a:r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7C0A1EB-4BD6-FB0B-F8BF-E5C1FF9F1A9E}"/>
              </a:ext>
            </a:extLst>
          </p:cNvPr>
          <p:cNvSpPr/>
          <p:nvPr/>
        </p:nvSpPr>
        <p:spPr>
          <a:xfrm>
            <a:off x="1943588" y="815518"/>
            <a:ext cx="4916129" cy="5800881"/>
          </a:xfrm>
          <a:prstGeom prst="roundRect">
            <a:avLst>
              <a:gd name="adj" fmla="val 6940"/>
            </a:avLst>
          </a:prstGeom>
          <a:noFill/>
          <a:ln>
            <a:prstDash val="dash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3F3A9E-E27C-2CA7-EE33-53FB8582D41B}"/>
              </a:ext>
            </a:extLst>
          </p:cNvPr>
          <p:cNvSpPr txBox="1"/>
          <p:nvPr/>
        </p:nvSpPr>
        <p:spPr>
          <a:xfrm>
            <a:off x="3300439" y="455950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condition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05BA01-6A6D-C79F-7249-3F6E516440DC}"/>
              </a:ext>
            </a:extLst>
          </p:cNvPr>
          <p:cNvSpPr txBox="1"/>
          <p:nvPr/>
        </p:nvSpPr>
        <p:spPr>
          <a:xfrm>
            <a:off x="7072228" y="463237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Generated video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5099A271-C720-314D-E966-E5EC975922F0}"/>
              </a:ext>
            </a:extLst>
          </p:cNvPr>
          <p:cNvCxnSpPr/>
          <p:nvPr/>
        </p:nvCxnSpPr>
        <p:spPr>
          <a:xfrm>
            <a:off x="1943588" y="6719855"/>
            <a:ext cx="74293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7B6DAFF8-CB05-ADAB-10AC-31C08D3963B8}"/>
              </a:ext>
            </a:extLst>
          </p:cNvPr>
          <p:cNvSpPr txBox="1"/>
          <p:nvPr/>
        </p:nvSpPr>
        <p:spPr>
          <a:xfrm>
            <a:off x="876799" y="6525428"/>
            <a:ext cx="1132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Timeline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0_07_37.760_0_08_25.760+2">
            <a:hlinkClick r:id="" action="ppaction://media"/>
            <a:extLst>
              <a:ext uri="{FF2B5EF4-FFF2-40B4-BE49-F238E27FC236}">
                <a16:creationId xmlns:a16="http://schemas.microsoft.com/office/drawing/2014/main" id="{EF1CFBC9-EB96-AC2D-B1BF-292CF21DD4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115355" y="832569"/>
            <a:ext cx="2079445" cy="114397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FE57BA1-C674-0CF2-6098-79BDB63B39AD}"/>
              </a:ext>
            </a:extLst>
          </p:cNvPr>
          <p:cNvSpPr txBox="1"/>
          <p:nvPr/>
        </p:nvSpPr>
        <p:spPr>
          <a:xfrm>
            <a:off x="9786366" y="1118567"/>
            <a:ext cx="1010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/>
              <a:t>CausVid</a:t>
            </a:r>
            <a:endParaRPr lang="zh-CN" altLang="en-US" dirty="0"/>
          </a:p>
        </p:txBody>
      </p:sp>
      <p:pic>
        <p:nvPicPr>
          <p:cNvPr id="11" name="0_07_37.760_0_08_25.760+2">
            <a:hlinkClick r:id="" action="ppaction://media"/>
            <a:extLst>
              <a:ext uri="{FF2B5EF4-FFF2-40B4-BE49-F238E27FC236}">
                <a16:creationId xmlns:a16="http://schemas.microsoft.com/office/drawing/2014/main" id="{764A35E1-582D-9BE8-9CE8-A575DB7E37E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115354" y="1999315"/>
            <a:ext cx="2079446" cy="114398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E043735-9291-3844-D00C-F090A7B255C3}"/>
              </a:ext>
            </a:extLst>
          </p:cNvPr>
          <p:cNvSpPr txBox="1"/>
          <p:nvPr/>
        </p:nvSpPr>
        <p:spPr>
          <a:xfrm>
            <a:off x="9505515" y="2321583"/>
            <a:ext cx="1571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SkyReel-V2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A195082-2D99-84A4-E22A-465072623489}"/>
              </a:ext>
            </a:extLst>
          </p:cNvPr>
          <p:cNvSpPr txBox="1"/>
          <p:nvPr/>
        </p:nvSpPr>
        <p:spPr>
          <a:xfrm>
            <a:off x="9505515" y="3524599"/>
            <a:ext cx="1571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/>
              <a:t>FramePack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1F8DD47-6390-D370-AA33-0EB6D280D98C}"/>
              </a:ext>
            </a:extLst>
          </p:cNvPr>
          <p:cNvSpPr txBox="1"/>
          <p:nvPr/>
        </p:nvSpPr>
        <p:spPr>
          <a:xfrm>
            <a:off x="9221398" y="4727615"/>
            <a:ext cx="2140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LTX-Video-V0.9.6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76CE2E4-3335-7AC1-99DA-BECC0005C9DE}"/>
              </a:ext>
            </a:extLst>
          </p:cNvPr>
          <p:cNvSpPr txBox="1"/>
          <p:nvPr/>
        </p:nvSpPr>
        <p:spPr>
          <a:xfrm>
            <a:off x="9684773" y="5930633"/>
            <a:ext cx="1213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Ours</a:t>
            </a:r>
            <a:endParaRPr lang="zh-CN" altLang="en-US" dirty="0"/>
          </a:p>
        </p:txBody>
      </p:sp>
      <p:pic>
        <p:nvPicPr>
          <p:cNvPr id="16" name="0_07_37.760_0_08_25.760+2">
            <a:hlinkClick r:id="" action="ppaction://media"/>
            <a:extLst>
              <a:ext uri="{FF2B5EF4-FFF2-40B4-BE49-F238E27FC236}">
                <a16:creationId xmlns:a16="http://schemas.microsoft.com/office/drawing/2014/main" id="{000ADB4A-C430-2C3F-EBFE-768733F6C94C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115356" y="3166062"/>
            <a:ext cx="2079446" cy="1143980"/>
          </a:xfrm>
          <a:prstGeom prst="rect">
            <a:avLst/>
          </a:prstGeom>
        </p:spPr>
      </p:pic>
      <p:pic>
        <p:nvPicPr>
          <p:cNvPr id="17" name="0_07_37.760_0_08_25.760+2">
            <a:hlinkClick r:id="" action="ppaction://media"/>
            <a:extLst>
              <a:ext uri="{FF2B5EF4-FFF2-40B4-BE49-F238E27FC236}">
                <a16:creationId xmlns:a16="http://schemas.microsoft.com/office/drawing/2014/main" id="{7AB1B713-90FA-4687-E6AE-6B688081F36D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115355" y="4332809"/>
            <a:ext cx="2079441" cy="1143977"/>
          </a:xfrm>
          <a:prstGeom prst="rect">
            <a:avLst/>
          </a:prstGeom>
        </p:spPr>
      </p:pic>
      <p:pic>
        <p:nvPicPr>
          <p:cNvPr id="18" name="0_07_37.760_0_08_25.760+2">
            <a:hlinkClick r:id="" action="ppaction://media"/>
            <a:extLst>
              <a:ext uri="{FF2B5EF4-FFF2-40B4-BE49-F238E27FC236}">
                <a16:creationId xmlns:a16="http://schemas.microsoft.com/office/drawing/2014/main" id="{7972B80A-6493-9B6E-6A9B-0D1213891424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7115354" y="5499554"/>
            <a:ext cx="2079441" cy="1143977"/>
          </a:xfrm>
          <a:prstGeom prst="rect">
            <a:avLst/>
          </a:prstGeom>
        </p:spPr>
      </p:pic>
      <p:pic>
        <p:nvPicPr>
          <p:cNvPr id="19" name="0_07_37.760_0_08_25.760+0">
            <a:hlinkClick r:id="" action="ppaction://media"/>
            <a:extLst>
              <a:ext uri="{FF2B5EF4-FFF2-40B4-BE49-F238E27FC236}">
                <a16:creationId xmlns:a16="http://schemas.microsoft.com/office/drawing/2014/main" id="{61EA2A29-C591-BA29-437D-2F30F1AA996B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082227" y="3086060"/>
            <a:ext cx="2287499" cy="1315781"/>
          </a:xfrm>
          <a:prstGeom prst="rect">
            <a:avLst/>
          </a:prstGeom>
        </p:spPr>
      </p:pic>
      <p:pic>
        <p:nvPicPr>
          <p:cNvPr id="20" name="0_07_37.760_0_08_25.760+1">
            <a:hlinkClick r:id="" action="ppaction://media"/>
            <a:extLst>
              <a:ext uri="{FF2B5EF4-FFF2-40B4-BE49-F238E27FC236}">
                <a16:creationId xmlns:a16="http://schemas.microsoft.com/office/drawing/2014/main" id="{A561A18C-E08B-E541-6720-50FC89BCB111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468898" y="3086060"/>
            <a:ext cx="2287499" cy="131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79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0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70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70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70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70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57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57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55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61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67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2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36946-A091-C4DE-34A1-216A2973F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4CF60E-12CC-EFCC-CBEF-C11859566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Comparison of Video Interpolation</a:t>
            </a:r>
            <a:endParaRPr lang="zh-CN" altLang="en-US" dirty="0"/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26916BF8-46D7-7466-FC7D-A7DF09319B2E}"/>
              </a:ext>
            </a:extLst>
          </p:cNvPr>
          <p:cNvCxnSpPr>
            <a:cxnSpLocks/>
          </p:cNvCxnSpPr>
          <p:nvPr/>
        </p:nvCxnSpPr>
        <p:spPr>
          <a:xfrm>
            <a:off x="1737086" y="5936443"/>
            <a:ext cx="82001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F64F0FA7-BDE9-34FF-1F63-C19B94D77DE2}"/>
              </a:ext>
            </a:extLst>
          </p:cNvPr>
          <p:cNvSpPr txBox="1"/>
          <p:nvPr/>
        </p:nvSpPr>
        <p:spPr>
          <a:xfrm>
            <a:off x="670297" y="5742016"/>
            <a:ext cx="1132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Timeline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C036CA-387E-A115-72BC-9D3BDC9D4157}"/>
              </a:ext>
            </a:extLst>
          </p:cNvPr>
          <p:cNvSpPr txBox="1"/>
          <p:nvPr/>
        </p:nvSpPr>
        <p:spPr>
          <a:xfrm>
            <a:off x="1923898" y="1740861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condition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D7F3A4-6AC8-96A5-DE3C-481D06F65E3E}"/>
              </a:ext>
            </a:extLst>
          </p:cNvPr>
          <p:cNvSpPr txBox="1"/>
          <p:nvPr/>
        </p:nvSpPr>
        <p:spPr>
          <a:xfrm>
            <a:off x="4712461" y="1723812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Generated video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97C4A02-BD25-58A8-CFD5-F3ECBD2FF19A}"/>
              </a:ext>
            </a:extLst>
          </p:cNvPr>
          <p:cNvSpPr/>
          <p:nvPr/>
        </p:nvSpPr>
        <p:spPr>
          <a:xfrm>
            <a:off x="1737086" y="2093144"/>
            <a:ext cx="2576051" cy="3745169"/>
          </a:xfrm>
          <a:prstGeom prst="roundRect">
            <a:avLst>
              <a:gd name="adj" fmla="val 6940"/>
            </a:avLst>
          </a:prstGeom>
          <a:noFill/>
          <a:ln>
            <a:prstDash val="dash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E268C5-5FE5-D813-0AF5-BA25A2BBAD38}"/>
              </a:ext>
            </a:extLst>
          </p:cNvPr>
          <p:cNvSpPr txBox="1"/>
          <p:nvPr/>
        </p:nvSpPr>
        <p:spPr>
          <a:xfrm>
            <a:off x="7477983" y="1695973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condition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C90FA66-34FE-5A8B-C2C3-457EE0889B56}"/>
              </a:ext>
            </a:extLst>
          </p:cNvPr>
          <p:cNvSpPr/>
          <p:nvPr/>
        </p:nvSpPr>
        <p:spPr>
          <a:xfrm>
            <a:off x="7291168" y="2075400"/>
            <a:ext cx="2576051" cy="3745169"/>
          </a:xfrm>
          <a:prstGeom prst="roundRect">
            <a:avLst>
              <a:gd name="adj" fmla="val 6940"/>
            </a:avLst>
          </a:prstGeom>
          <a:noFill/>
          <a:ln>
            <a:prstDash val="dash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0">
            <a:hlinkClick r:id="" action="ppaction://media"/>
            <a:extLst>
              <a:ext uri="{FF2B5EF4-FFF2-40B4-BE49-F238E27FC236}">
                <a16:creationId xmlns:a16="http://schemas.microsoft.com/office/drawing/2014/main" id="{ED6D1083-57EE-1ED5-9DCD-DE7E3C92A10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546152" y="3363701"/>
            <a:ext cx="2066087" cy="1188000"/>
          </a:xfrm>
          <a:prstGeom prst="rect">
            <a:avLst/>
          </a:prstGeom>
        </p:spPr>
      </p:pic>
      <p:pic>
        <p:nvPicPr>
          <p:cNvPr id="12" name="2">
            <a:hlinkClick r:id="" action="ppaction://media"/>
            <a:extLst>
              <a:ext uri="{FF2B5EF4-FFF2-40B4-BE49-F238E27FC236}">
                <a16:creationId xmlns:a16="http://schemas.microsoft.com/office/drawing/2014/main" id="{0F12F881-E08D-1C80-15F3-6FC8318110A0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997999" y="3383802"/>
            <a:ext cx="2066086" cy="1188000"/>
          </a:xfrm>
          <a:prstGeom prst="rect">
            <a:avLst/>
          </a:prstGeom>
        </p:spPr>
      </p:pic>
      <p:pic>
        <p:nvPicPr>
          <p:cNvPr id="13" name="1">
            <a:hlinkClick r:id="" action="ppaction://media"/>
            <a:extLst>
              <a:ext uri="{FF2B5EF4-FFF2-40B4-BE49-F238E27FC236}">
                <a16:creationId xmlns:a16="http://schemas.microsoft.com/office/drawing/2014/main" id="{B6349DDD-0B9F-5E99-E702-55EAC63240E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775455" y="4591957"/>
            <a:ext cx="2160001" cy="1188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73C578B5-AB91-9E5F-B6B9-77E0469E0C72}"/>
              </a:ext>
            </a:extLst>
          </p:cNvPr>
          <p:cNvSpPr txBox="1"/>
          <p:nvPr/>
        </p:nvSpPr>
        <p:spPr>
          <a:xfrm>
            <a:off x="10165912" y="2552143"/>
            <a:ext cx="1571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/>
              <a:t>FramePack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6250294-75A3-88AB-6D87-04DD909EAF84}"/>
              </a:ext>
            </a:extLst>
          </p:cNvPr>
          <p:cNvSpPr txBox="1"/>
          <p:nvPr/>
        </p:nvSpPr>
        <p:spPr>
          <a:xfrm>
            <a:off x="9881795" y="3755159"/>
            <a:ext cx="2140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LTX-Video-V0.9.6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7A0E5FB-6ADF-D265-F405-86FF7725EB6D}"/>
              </a:ext>
            </a:extLst>
          </p:cNvPr>
          <p:cNvSpPr txBox="1"/>
          <p:nvPr/>
        </p:nvSpPr>
        <p:spPr>
          <a:xfrm>
            <a:off x="10345170" y="4958177"/>
            <a:ext cx="1213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Ours</a:t>
            </a:r>
            <a:endParaRPr lang="zh-CN" altLang="en-US" dirty="0"/>
          </a:p>
        </p:txBody>
      </p:sp>
      <p:pic>
        <p:nvPicPr>
          <p:cNvPr id="18" name="0_06_44.470_0_07_32.518+1">
            <a:hlinkClick r:id="" action="ppaction://media"/>
            <a:extLst>
              <a:ext uri="{FF2B5EF4-FFF2-40B4-BE49-F238E27FC236}">
                <a16:creationId xmlns:a16="http://schemas.microsoft.com/office/drawing/2014/main" id="{C9CB5CE9-0B5D-DD2C-600A-FBDC38E3641B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775455" y="2096494"/>
            <a:ext cx="2159463" cy="1188000"/>
          </a:xfrm>
          <a:prstGeom prst="rect">
            <a:avLst/>
          </a:prstGeom>
        </p:spPr>
      </p:pic>
      <p:pic>
        <p:nvPicPr>
          <p:cNvPr id="19" name="0_06_44.470_0_07_32.518+1">
            <a:hlinkClick r:id="" action="ppaction://media"/>
            <a:extLst>
              <a:ext uri="{FF2B5EF4-FFF2-40B4-BE49-F238E27FC236}">
                <a16:creationId xmlns:a16="http://schemas.microsoft.com/office/drawing/2014/main" id="{6AF202EE-5AF1-0038-EAF3-64ECF466AF89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775455" y="3341930"/>
            <a:ext cx="2159463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1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7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70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70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70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38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C0269-947E-9034-3357-D3A7967D2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8FAD07-FFFB-D46C-03DD-798425E6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Comparison of Video Retrodiction</a:t>
            </a:r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060B71A-03FD-2CC4-9608-7302C87CA252}"/>
              </a:ext>
            </a:extLst>
          </p:cNvPr>
          <p:cNvSpPr/>
          <p:nvPr/>
        </p:nvSpPr>
        <p:spPr>
          <a:xfrm>
            <a:off x="5474840" y="2126990"/>
            <a:ext cx="4916129" cy="3745169"/>
          </a:xfrm>
          <a:prstGeom prst="roundRect">
            <a:avLst>
              <a:gd name="adj" fmla="val 6940"/>
            </a:avLst>
          </a:prstGeom>
          <a:noFill/>
          <a:ln>
            <a:prstDash val="dash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FB9BBA-C4AB-F1B9-B368-BE53DF95B49B}"/>
              </a:ext>
            </a:extLst>
          </p:cNvPr>
          <p:cNvSpPr txBox="1"/>
          <p:nvPr/>
        </p:nvSpPr>
        <p:spPr>
          <a:xfrm>
            <a:off x="6831692" y="1723812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condition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540526-E673-EA7B-D4BD-16F53DF88AAE}"/>
              </a:ext>
            </a:extLst>
          </p:cNvPr>
          <p:cNvSpPr txBox="1"/>
          <p:nvPr/>
        </p:nvSpPr>
        <p:spPr>
          <a:xfrm>
            <a:off x="2958872" y="1724640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Generated video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E47E117F-4F4A-1544-35AE-3AB0D5665ABE}"/>
              </a:ext>
            </a:extLst>
          </p:cNvPr>
          <p:cNvCxnSpPr/>
          <p:nvPr/>
        </p:nvCxnSpPr>
        <p:spPr>
          <a:xfrm>
            <a:off x="2974900" y="5936443"/>
            <a:ext cx="74293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E333F53A-68B8-3A9D-30AC-6FAC7623F871}"/>
              </a:ext>
            </a:extLst>
          </p:cNvPr>
          <p:cNvSpPr txBox="1"/>
          <p:nvPr/>
        </p:nvSpPr>
        <p:spPr>
          <a:xfrm>
            <a:off x="1908111" y="5742016"/>
            <a:ext cx="1132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Timeline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0_03_08.313_0_03_34.088+0">
            <a:hlinkClick r:id="" action="ppaction://media"/>
            <a:extLst>
              <a:ext uri="{FF2B5EF4-FFF2-40B4-BE49-F238E27FC236}">
                <a16:creationId xmlns:a16="http://schemas.microsoft.com/office/drawing/2014/main" id="{4D481A9C-D0F7-EFC2-70C8-F1FB8DF6EE0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802101" y="2436653"/>
            <a:ext cx="2515968" cy="1384127"/>
          </a:xfrm>
          <a:prstGeom prst="rect">
            <a:avLst/>
          </a:prstGeom>
        </p:spPr>
      </p:pic>
      <p:pic>
        <p:nvPicPr>
          <p:cNvPr id="10" name="0_03_08.313_0_03_34.088+0">
            <a:hlinkClick r:id="" action="ppaction://media"/>
            <a:extLst>
              <a:ext uri="{FF2B5EF4-FFF2-40B4-BE49-F238E27FC236}">
                <a16:creationId xmlns:a16="http://schemas.microsoft.com/office/drawing/2014/main" id="{7CE64EC8-7038-D16A-A848-457EF301600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802101" y="3943630"/>
            <a:ext cx="2515970" cy="13841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5ECDFCD-383A-4A5A-9C64-7740BA7755AF}"/>
              </a:ext>
            </a:extLst>
          </p:cNvPr>
          <p:cNvSpPr txBox="1"/>
          <p:nvPr/>
        </p:nvSpPr>
        <p:spPr>
          <a:xfrm>
            <a:off x="723330" y="2993159"/>
            <a:ext cx="2140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LTX-Video-V0.9.6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3285A5F-D36C-2CF1-DD5A-8006218ADE1A}"/>
              </a:ext>
            </a:extLst>
          </p:cNvPr>
          <p:cNvSpPr txBox="1"/>
          <p:nvPr/>
        </p:nvSpPr>
        <p:spPr>
          <a:xfrm>
            <a:off x="1186705" y="4392120"/>
            <a:ext cx="1213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Ours</a:t>
            </a:r>
            <a:endParaRPr lang="zh-CN" altLang="en-US" dirty="0"/>
          </a:p>
        </p:txBody>
      </p:sp>
      <p:pic>
        <p:nvPicPr>
          <p:cNvPr id="13" name="0_03_08.313_0_03_34.088+1">
            <a:hlinkClick r:id="" action="ppaction://media"/>
            <a:extLst>
              <a:ext uri="{FF2B5EF4-FFF2-40B4-BE49-F238E27FC236}">
                <a16:creationId xmlns:a16="http://schemas.microsoft.com/office/drawing/2014/main" id="{B166E048-21E2-6E6F-C5AD-B9EDABC0F822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546308" y="3177825"/>
            <a:ext cx="2344628" cy="1348642"/>
          </a:xfrm>
          <a:prstGeom prst="rect">
            <a:avLst/>
          </a:prstGeom>
        </p:spPr>
      </p:pic>
      <p:pic>
        <p:nvPicPr>
          <p:cNvPr id="14" name="0_03_08.313_0_03_34.088+2">
            <a:hlinkClick r:id="" action="ppaction://media"/>
            <a:extLst>
              <a:ext uri="{FF2B5EF4-FFF2-40B4-BE49-F238E27FC236}">
                <a16:creationId xmlns:a16="http://schemas.microsoft.com/office/drawing/2014/main" id="{CF447879-2846-B9C9-C6A4-DB5601069F06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980585" y="3177825"/>
            <a:ext cx="2344628" cy="134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05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3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7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7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3D0B44-5125-186C-1A23-A1DCE46C4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C58954-7D61-9B30-9630-A3859748A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Comparison of Multi-Shot Video Gen</a:t>
            </a:r>
            <a:endParaRPr lang="zh-CN" altLang="en-US" dirty="0"/>
          </a:p>
        </p:txBody>
      </p:sp>
      <p:pic>
        <p:nvPicPr>
          <p:cNvPr id="4" name="0_00_32.766_0_01_20.766">
            <a:hlinkClick r:id="" action="ppaction://media"/>
            <a:extLst>
              <a:ext uri="{FF2B5EF4-FFF2-40B4-BE49-F238E27FC236}">
                <a16:creationId xmlns:a16="http://schemas.microsoft.com/office/drawing/2014/main" id="{54B96667-BF4C-7FD2-8D26-098082A2511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343770" y="4585498"/>
            <a:ext cx="1924118" cy="1106822"/>
          </a:xfr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49B44CF6-B66B-FB46-2339-11877F103E06}"/>
              </a:ext>
            </a:extLst>
          </p:cNvPr>
          <p:cNvSpPr/>
          <p:nvPr/>
        </p:nvSpPr>
        <p:spPr>
          <a:xfrm>
            <a:off x="2146791" y="4513943"/>
            <a:ext cx="2367153" cy="1274674"/>
          </a:xfrm>
          <a:prstGeom prst="roundRect">
            <a:avLst>
              <a:gd name="adj" fmla="val 6940"/>
            </a:avLst>
          </a:prstGeom>
          <a:noFill/>
          <a:ln>
            <a:prstDash val="dash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78DB7C-CDF1-641C-59A1-15165DB0E1E1}"/>
              </a:ext>
            </a:extLst>
          </p:cNvPr>
          <p:cNvSpPr txBox="1"/>
          <p:nvPr/>
        </p:nvSpPr>
        <p:spPr>
          <a:xfrm>
            <a:off x="2204616" y="4095546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condition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5AF933-E762-29CB-C64A-17204F8A43C0}"/>
              </a:ext>
            </a:extLst>
          </p:cNvPr>
          <p:cNvSpPr txBox="1"/>
          <p:nvPr/>
        </p:nvSpPr>
        <p:spPr>
          <a:xfrm>
            <a:off x="5861485" y="1419486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Generated video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60D337AA-6AED-6A1B-2DFA-83482A6CEB46}"/>
              </a:ext>
            </a:extLst>
          </p:cNvPr>
          <p:cNvCxnSpPr/>
          <p:nvPr/>
        </p:nvCxnSpPr>
        <p:spPr>
          <a:xfrm>
            <a:off x="2146791" y="5886747"/>
            <a:ext cx="74293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CD2AECE5-32FD-730C-026D-DC7E6B08C40F}"/>
              </a:ext>
            </a:extLst>
          </p:cNvPr>
          <p:cNvSpPr txBox="1"/>
          <p:nvPr/>
        </p:nvSpPr>
        <p:spPr>
          <a:xfrm>
            <a:off x="1080002" y="5692320"/>
            <a:ext cx="1132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Timeline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0_02_16.433_0_02_26.366">
            <a:hlinkClick r:id="" action="ppaction://media"/>
            <a:extLst>
              <a:ext uri="{FF2B5EF4-FFF2-40B4-BE49-F238E27FC236}">
                <a16:creationId xmlns:a16="http://schemas.microsoft.com/office/drawing/2014/main" id="{757A674F-C5EA-6A79-079A-D2D0C10CB580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926016" y="1886947"/>
            <a:ext cx="2120657" cy="1325562"/>
          </a:xfrm>
          <a:prstGeom prst="rect">
            <a:avLst/>
          </a:prstGeom>
        </p:spPr>
      </p:pic>
      <p:pic>
        <p:nvPicPr>
          <p:cNvPr id="11" name="0_09_46.600_0_09_52.800">
            <a:hlinkClick r:id="" action="ppaction://media"/>
            <a:extLst>
              <a:ext uri="{FF2B5EF4-FFF2-40B4-BE49-F238E27FC236}">
                <a16:creationId xmlns:a16="http://schemas.microsoft.com/office/drawing/2014/main" id="{30DC0C94-DC03-55EA-E83E-5BCB6EE50A85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175048" y="1886947"/>
            <a:ext cx="2120658" cy="132556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D04E537-D939-558C-5D3D-E2D30C717D1A}"/>
              </a:ext>
            </a:extLst>
          </p:cNvPr>
          <p:cNvSpPr txBox="1"/>
          <p:nvPr/>
        </p:nvSpPr>
        <p:spPr>
          <a:xfrm>
            <a:off x="10165912" y="2552143"/>
            <a:ext cx="1571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MEVG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6835A6F-4FB8-743D-8851-0FDD26A988FD}"/>
              </a:ext>
            </a:extLst>
          </p:cNvPr>
          <p:cNvSpPr txBox="1"/>
          <p:nvPr/>
        </p:nvSpPr>
        <p:spPr>
          <a:xfrm>
            <a:off x="9881795" y="3755159"/>
            <a:ext cx="2140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LTX-Video-V0.9.6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7DF3214-DE8A-CB13-4816-0C2E1CCBAC5A}"/>
              </a:ext>
            </a:extLst>
          </p:cNvPr>
          <p:cNvSpPr txBox="1"/>
          <p:nvPr/>
        </p:nvSpPr>
        <p:spPr>
          <a:xfrm>
            <a:off x="10345170" y="4958177"/>
            <a:ext cx="1213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Ours</a:t>
            </a:r>
            <a:endParaRPr lang="zh-CN" altLang="en-US" dirty="0"/>
          </a:p>
        </p:txBody>
      </p:sp>
      <p:pic>
        <p:nvPicPr>
          <p:cNvPr id="15" name="0_02_16.433_0_02_26.366">
            <a:hlinkClick r:id="" action="ppaction://media"/>
            <a:extLst>
              <a:ext uri="{FF2B5EF4-FFF2-40B4-BE49-F238E27FC236}">
                <a16:creationId xmlns:a16="http://schemas.microsoft.com/office/drawing/2014/main" id="{5548AE73-FB6B-6030-35E8-ACEF3F826F40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926016" y="3300359"/>
            <a:ext cx="2120657" cy="1166652"/>
          </a:xfrm>
          <a:prstGeom prst="rect">
            <a:avLst/>
          </a:prstGeom>
        </p:spPr>
      </p:pic>
      <p:pic>
        <p:nvPicPr>
          <p:cNvPr id="16" name="0_00_32.766_0_01_20.766">
            <a:hlinkClick r:id="" action="ppaction://media"/>
            <a:extLst>
              <a:ext uri="{FF2B5EF4-FFF2-40B4-BE49-F238E27FC236}">
                <a16:creationId xmlns:a16="http://schemas.microsoft.com/office/drawing/2014/main" id="{C4820B8A-791A-83B0-FC12-713AFAFF8711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7175048" y="3300360"/>
            <a:ext cx="2120657" cy="1166651"/>
          </a:xfrm>
          <a:prstGeom prst="rect">
            <a:avLst/>
          </a:prstGeom>
        </p:spPr>
      </p:pic>
      <p:pic>
        <p:nvPicPr>
          <p:cNvPr id="17" name="0_02_16.433_0_02_26.366">
            <a:hlinkClick r:id="" action="ppaction://media"/>
            <a:extLst>
              <a:ext uri="{FF2B5EF4-FFF2-40B4-BE49-F238E27FC236}">
                <a16:creationId xmlns:a16="http://schemas.microsoft.com/office/drawing/2014/main" id="{5FDD655C-484B-96A5-BDDD-2E39BDA86385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926016" y="4585498"/>
            <a:ext cx="2120659" cy="1166653"/>
          </a:xfrm>
          <a:prstGeom prst="rect">
            <a:avLst/>
          </a:prstGeom>
        </p:spPr>
      </p:pic>
      <p:pic>
        <p:nvPicPr>
          <p:cNvPr id="18" name="0_09_46.600_0_09_52.800">
            <a:hlinkClick r:id="" action="ppaction://media"/>
            <a:extLst>
              <a:ext uri="{FF2B5EF4-FFF2-40B4-BE49-F238E27FC236}">
                <a16:creationId xmlns:a16="http://schemas.microsoft.com/office/drawing/2014/main" id="{AEFB643E-BEB7-46B0-3036-740B6FA602FA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175048" y="4585499"/>
            <a:ext cx="2120657" cy="116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07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70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70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70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70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55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61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67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E0FFAA-9717-5A04-7394-14E566357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More Results of Video Prediction</a:t>
            </a:r>
            <a:endParaRPr lang="zh-CN" altLang="en-US" dirty="0"/>
          </a:p>
        </p:txBody>
      </p:sp>
      <p:pic>
        <p:nvPicPr>
          <p:cNvPr id="4" name="1a86S7hyfWI+0">
            <a:hlinkClick r:id="" action="ppaction://media"/>
            <a:extLst>
              <a:ext uri="{FF2B5EF4-FFF2-40B4-BE49-F238E27FC236}">
                <a16:creationId xmlns:a16="http://schemas.microsoft.com/office/drawing/2014/main" id="{0EE080C2-8C03-96FC-98A5-CA28EA6F305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677661" y="2131519"/>
            <a:ext cx="1995013" cy="1147133"/>
          </a:xfrm>
          <a:prstGeom prst="rect">
            <a:avLst/>
          </a:prstGeom>
        </p:spPr>
      </p:pic>
      <p:pic>
        <p:nvPicPr>
          <p:cNvPr id="5" name="00002_0">
            <a:hlinkClick r:id="" action="ppaction://media"/>
            <a:extLst>
              <a:ext uri="{FF2B5EF4-FFF2-40B4-BE49-F238E27FC236}">
                <a16:creationId xmlns:a16="http://schemas.microsoft.com/office/drawing/2014/main" id="{5422691A-16A6-23B8-1B65-12CFD294375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190598" y="2131519"/>
            <a:ext cx="2085696" cy="1147133"/>
          </a:xfrm>
          <a:prstGeom prst="rect">
            <a:avLst/>
          </a:prstGeom>
        </p:spPr>
      </p:pic>
      <p:pic>
        <p:nvPicPr>
          <p:cNvPr id="6" name="0">
            <a:hlinkClick r:id="" action="ppaction://media"/>
            <a:extLst>
              <a:ext uri="{FF2B5EF4-FFF2-40B4-BE49-F238E27FC236}">
                <a16:creationId xmlns:a16="http://schemas.microsoft.com/office/drawing/2014/main" id="{855BE40C-2B24-CC06-C7B4-9A9C415B7D83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677658" y="3349674"/>
            <a:ext cx="1995015" cy="1147134"/>
          </a:xfrm>
          <a:prstGeom prst="rect">
            <a:avLst/>
          </a:prstGeom>
        </p:spPr>
      </p:pic>
      <p:pic>
        <p:nvPicPr>
          <p:cNvPr id="7" name="00003_0">
            <a:hlinkClick r:id="" action="ppaction://media"/>
            <a:extLst>
              <a:ext uri="{FF2B5EF4-FFF2-40B4-BE49-F238E27FC236}">
                <a16:creationId xmlns:a16="http://schemas.microsoft.com/office/drawing/2014/main" id="{FB790ED6-EBC1-B3B4-0CC6-71B7ED8EB40C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190446" y="3349674"/>
            <a:ext cx="2085848" cy="1147133"/>
          </a:xfrm>
          <a:prstGeom prst="rect">
            <a:avLst/>
          </a:prstGeom>
        </p:spPr>
      </p:pic>
      <p:pic>
        <p:nvPicPr>
          <p:cNvPr id="8" name="2">
            <a:hlinkClick r:id="" action="ppaction://media"/>
            <a:extLst>
              <a:ext uri="{FF2B5EF4-FFF2-40B4-BE49-F238E27FC236}">
                <a16:creationId xmlns:a16="http://schemas.microsoft.com/office/drawing/2014/main" id="{44CC35B7-3FAB-5814-22BD-37DAE108D6DF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190446" y="4567829"/>
            <a:ext cx="2085696" cy="1147133"/>
          </a:xfrm>
          <a:prstGeom prst="rect">
            <a:avLst/>
          </a:prstGeom>
        </p:spPr>
      </p:pic>
      <p:pic>
        <p:nvPicPr>
          <p:cNvPr id="9" name="0+0">
            <a:hlinkClick r:id="" action="ppaction://media"/>
            <a:extLst>
              <a:ext uri="{FF2B5EF4-FFF2-40B4-BE49-F238E27FC236}">
                <a16:creationId xmlns:a16="http://schemas.microsoft.com/office/drawing/2014/main" id="{C7E95A53-7791-9E58-E333-FA6E9EEBCC08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164870" y="4567830"/>
            <a:ext cx="1995015" cy="1147134"/>
          </a:xfrm>
          <a:prstGeom prst="rect">
            <a:avLst/>
          </a:prstGeom>
        </p:spPr>
      </p:pic>
      <p:pic>
        <p:nvPicPr>
          <p:cNvPr id="10" name="0+1">
            <a:hlinkClick r:id="" action="ppaction://media"/>
            <a:extLst>
              <a:ext uri="{FF2B5EF4-FFF2-40B4-BE49-F238E27FC236}">
                <a16:creationId xmlns:a16="http://schemas.microsoft.com/office/drawing/2014/main" id="{1A840795-5ADA-F984-7E04-AFE0B3B62319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677658" y="4570461"/>
            <a:ext cx="1995015" cy="1147134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14FD657B-6185-1043-1926-ADD80284066C}"/>
              </a:ext>
            </a:extLst>
          </p:cNvPr>
          <p:cNvSpPr/>
          <p:nvPr/>
        </p:nvSpPr>
        <p:spPr>
          <a:xfrm>
            <a:off x="2945076" y="2043448"/>
            <a:ext cx="4916129" cy="3745169"/>
          </a:xfrm>
          <a:prstGeom prst="roundRect">
            <a:avLst>
              <a:gd name="adj" fmla="val 6940"/>
            </a:avLst>
          </a:prstGeom>
          <a:noFill/>
          <a:ln>
            <a:prstDash val="dash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A81A1FD-6D4F-9194-0C2E-F94470970CDC}"/>
              </a:ext>
            </a:extLst>
          </p:cNvPr>
          <p:cNvSpPr txBox="1"/>
          <p:nvPr/>
        </p:nvSpPr>
        <p:spPr>
          <a:xfrm>
            <a:off x="4301927" y="1683878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condition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2358CC3-A503-CD5F-583D-1D61ADAC4E7E}"/>
              </a:ext>
            </a:extLst>
          </p:cNvPr>
          <p:cNvSpPr txBox="1"/>
          <p:nvPr/>
        </p:nvSpPr>
        <p:spPr>
          <a:xfrm>
            <a:off x="8073716" y="1691165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Generated video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0A05BADC-CCD4-2130-DC73-D012DD8A9A76}"/>
              </a:ext>
            </a:extLst>
          </p:cNvPr>
          <p:cNvCxnSpPr/>
          <p:nvPr/>
        </p:nvCxnSpPr>
        <p:spPr>
          <a:xfrm>
            <a:off x="2945076" y="5886747"/>
            <a:ext cx="74293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E3206413-BC56-1440-276A-4E30897FE868}"/>
              </a:ext>
            </a:extLst>
          </p:cNvPr>
          <p:cNvSpPr txBox="1"/>
          <p:nvPr/>
        </p:nvSpPr>
        <p:spPr>
          <a:xfrm>
            <a:off x="1878287" y="5692320"/>
            <a:ext cx="1132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Timeline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10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1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7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57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57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5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6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6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6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6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7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7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7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AC1599-1AC9-5359-2EA4-0ED83E501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More Results of Video Interpolation</a:t>
            </a:r>
            <a:endParaRPr lang="zh-CN" altLang="en-US" dirty="0"/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E8FFC873-4233-DF49-D75E-B7A553467699}"/>
              </a:ext>
            </a:extLst>
          </p:cNvPr>
          <p:cNvCxnSpPr>
            <a:cxnSpLocks/>
          </p:cNvCxnSpPr>
          <p:nvPr/>
        </p:nvCxnSpPr>
        <p:spPr>
          <a:xfrm>
            <a:off x="2636968" y="5936443"/>
            <a:ext cx="82001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E2291A2E-4E9A-2F94-6E3C-57029E7EB503}"/>
              </a:ext>
            </a:extLst>
          </p:cNvPr>
          <p:cNvSpPr txBox="1"/>
          <p:nvPr/>
        </p:nvSpPr>
        <p:spPr>
          <a:xfrm>
            <a:off x="1570179" y="5742016"/>
            <a:ext cx="1132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Timeline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90E2E4-AFA5-2DE1-F950-CE7078F97435}"/>
              </a:ext>
            </a:extLst>
          </p:cNvPr>
          <p:cNvSpPr txBox="1"/>
          <p:nvPr/>
        </p:nvSpPr>
        <p:spPr>
          <a:xfrm>
            <a:off x="2823780" y="1740861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condition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D9F82F-712F-D7B1-74DA-93A1D52AAB4B}"/>
              </a:ext>
            </a:extLst>
          </p:cNvPr>
          <p:cNvSpPr txBox="1"/>
          <p:nvPr/>
        </p:nvSpPr>
        <p:spPr>
          <a:xfrm>
            <a:off x="5612343" y="1723812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Generated video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889557-F9DB-1D5E-19BE-A0C634C3E83C}"/>
              </a:ext>
            </a:extLst>
          </p:cNvPr>
          <p:cNvSpPr/>
          <p:nvPr/>
        </p:nvSpPr>
        <p:spPr>
          <a:xfrm>
            <a:off x="2636968" y="2093144"/>
            <a:ext cx="2576051" cy="3745169"/>
          </a:xfrm>
          <a:prstGeom prst="roundRect">
            <a:avLst>
              <a:gd name="adj" fmla="val 6940"/>
            </a:avLst>
          </a:prstGeom>
          <a:noFill/>
          <a:ln>
            <a:prstDash val="dash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1">
            <a:hlinkClick r:id="" action="ppaction://media"/>
            <a:extLst>
              <a:ext uri="{FF2B5EF4-FFF2-40B4-BE49-F238E27FC236}">
                <a16:creationId xmlns:a16="http://schemas.microsoft.com/office/drawing/2014/main" id="{0C164774-87E5-F8E2-9A75-02A5F0C8176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891949" y="2156444"/>
            <a:ext cx="2066088" cy="1188000"/>
          </a:xfrm>
          <a:prstGeom prst="rect">
            <a:avLst/>
          </a:prstGeom>
        </p:spPr>
      </p:pic>
      <p:pic>
        <p:nvPicPr>
          <p:cNvPr id="10" name="2">
            <a:hlinkClick r:id="" action="ppaction://media"/>
            <a:extLst>
              <a:ext uri="{FF2B5EF4-FFF2-40B4-BE49-F238E27FC236}">
                <a16:creationId xmlns:a16="http://schemas.microsoft.com/office/drawing/2014/main" id="{58C6C5E9-00B6-8001-A8E7-AE515D12015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446034" y="2142524"/>
            <a:ext cx="2066087" cy="11880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D4427C5-D0BC-7988-46A3-3D75E0AB7940}"/>
              </a:ext>
            </a:extLst>
          </p:cNvPr>
          <p:cNvSpPr txBox="1"/>
          <p:nvPr/>
        </p:nvSpPr>
        <p:spPr>
          <a:xfrm>
            <a:off x="8377865" y="1695973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condition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8D5C9E0-0C77-C4D9-7F1E-5D46F4F29AE6}"/>
              </a:ext>
            </a:extLst>
          </p:cNvPr>
          <p:cNvSpPr/>
          <p:nvPr/>
        </p:nvSpPr>
        <p:spPr>
          <a:xfrm>
            <a:off x="8191050" y="2075400"/>
            <a:ext cx="2576051" cy="3745169"/>
          </a:xfrm>
          <a:prstGeom prst="roundRect">
            <a:avLst>
              <a:gd name="adj" fmla="val 6940"/>
            </a:avLst>
          </a:prstGeom>
          <a:noFill/>
          <a:ln>
            <a:prstDash val="dash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1">
            <a:hlinkClick r:id="" action="ppaction://media"/>
            <a:extLst>
              <a:ext uri="{FF2B5EF4-FFF2-40B4-BE49-F238E27FC236}">
                <a16:creationId xmlns:a16="http://schemas.microsoft.com/office/drawing/2014/main" id="{7C07705C-B61F-B747-8543-9267D460E6F4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675337" y="2143872"/>
            <a:ext cx="2160001" cy="1188000"/>
          </a:xfrm>
          <a:prstGeom prst="rect">
            <a:avLst/>
          </a:prstGeom>
        </p:spPr>
      </p:pic>
      <p:pic>
        <p:nvPicPr>
          <p:cNvPr id="14" name="0">
            <a:hlinkClick r:id="" action="ppaction://media"/>
            <a:extLst>
              <a:ext uri="{FF2B5EF4-FFF2-40B4-BE49-F238E27FC236}">
                <a16:creationId xmlns:a16="http://schemas.microsoft.com/office/drawing/2014/main" id="{A7075200-0C2A-6A17-EC8A-FCBFFB3AB93A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446033" y="3348113"/>
            <a:ext cx="2066087" cy="1188000"/>
          </a:xfrm>
          <a:prstGeom prst="rect">
            <a:avLst/>
          </a:prstGeom>
        </p:spPr>
      </p:pic>
      <p:pic>
        <p:nvPicPr>
          <p:cNvPr id="15" name="2">
            <a:hlinkClick r:id="" action="ppaction://media"/>
            <a:extLst>
              <a:ext uri="{FF2B5EF4-FFF2-40B4-BE49-F238E27FC236}">
                <a16:creationId xmlns:a16="http://schemas.microsoft.com/office/drawing/2014/main" id="{A00089A7-4ED8-385E-3C1A-75E19B2362E6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2891951" y="3377554"/>
            <a:ext cx="2066086" cy="1188000"/>
          </a:xfrm>
          <a:prstGeom prst="rect">
            <a:avLst/>
          </a:prstGeom>
        </p:spPr>
      </p:pic>
      <p:pic>
        <p:nvPicPr>
          <p:cNvPr id="16" name="1">
            <a:hlinkClick r:id="" action="ppaction://media"/>
            <a:extLst>
              <a:ext uri="{FF2B5EF4-FFF2-40B4-BE49-F238E27FC236}">
                <a16:creationId xmlns:a16="http://schemas.microsoft.com/office/drawing/2014/main" id="{96F63F81-D073-2FA9-EB64-F86207BB4F74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675337" y="3371728"/>
            <a:ext cx="2160001" cy="1188000"/>
          </a:xfrm>
          <a:prstGeom prst="rect">
            <a:avLst/>
          </a:prstGeom>
        </p:spPr>
      </p:pic>
      <p:pic>
        <p:nvPicPr>
          <p:cNvPr id="17" name="0">
            <a:hlinkClick r:id="" action="ppaction://media"/>
            <a:extLst>
              <a:ext uri="{FF2B5EF4-FFF2-40B4-BE49-F238E27FC236}">
                <a16:creationId xmlns:a16="http://schemas.microsoft.com/office/drawing/2014/main" id="{A79A95BA-F71F-484E-2E70-9514C47AB990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446034" y="4575643"/>
            <a:ext cx="2066087" cy="1188000"/>
          </a:xfrm>
          <a:prstGeom prst="rect">
            <a:avLst/>
          </a:prstGeom>
        </p:spPr>
      </p:pic>
      <p:pic>
        <p:nvPicPr>
          <p:cNvPr id="18" name="2">
            <a:hlinkClick r:id="" action="ppaction://media"/>
            <a:extLst>
              <a:ext uri="{FF2B5EF4-FFF2-40B4-BE49-F238E27FC236}">
                <a16:creationId xmlns:a16="http://schemas.microsoft.com/office/drawing/2014/main" id="{9952B961-48B6-B41B-AC7A-D9AAC7F1C788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2897881" y="4595744"/>
            <a:ext cx="2066086" cy="1188000"/>
          </a:xfrm>
          <a:prstGeom prst="rect">
            <a:avLst/>
          </a:prstGeom>
        </p:spPr>
      </p:pic>
      <p:pic>
        <p:nvPicPr>
          <p:cNvPr id="19" name="1">
            <a:hlinkClick r:id="" action="ppaction://media"/>
            <a:extLst>
              <a:ext uri="{FF2B5EF4-FFF2-40B4-BE49-F238E27FC236}">
                <a16:creationId xmlns:a16="http://schemas.microsoft.com/office/drawing/2014/main" id="{B5D9F43C-FB5F-94AE-40C6-F3826E7E8A07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675337" y="4591957"/>
            <a:ext cx="2160001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18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4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1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1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7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57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57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070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3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8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8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3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8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3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84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8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86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8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88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89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video>
              <p:cMediaNode vol="80000">
                <p:cTn id="90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9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9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CF8700-DFFC-2793-0272-1D9E60A5E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More Results of Video Retrodiction</a:t>
            </a:r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4330A7-8013-6DC4-1ECC-3DA668B12CC5}"/>
              </a:ext>
            </a:extLst>
          </p:cNvPr>
          <p:cNvSpPr/>
          <p:nvPr/>
        </p:nvSpPr>
        <p:spPr>
          <a:xfrm>
            <a:off x="5474840" y="2126990"/>
            <a:ext cx="4916129" cy="3745169"/>
          </a:xfrm>
          <a:prstGeom prst="roundRect">
            <a:avLst>
              <a:gd name="adj" fmla="val 6940"/>
            </a:avLst>
          </a:prstGeom>
          <a:noFill/>
          <a:ln>
            <a:prstDash val="dash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5C4C64-EC0A-DF6D-4B52-27EF8388BB55}"/>
              </a:ext>
            </a:extLst>
          </p:cNvPr>
          <p:cNvSpPr txBox="1"/>
          <p:nvPr/>
        </p:nvSpPr>
        <p:spPr>
          <a:xfrm>
            <a:off x="6831692" y="1723812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condition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5F05BD-C02A-1CF9-3043-9687DBA8A862}"/>
              </a:ext>
            </a:extLst>
          </p:cNvPr>
          <p:cNvSpPr txBox="1"/>
          <p:nvPr/>
        </p:nvSpPr>
        <p:spPr>
          <a:xfrm>
            <a:off x="2958872" y="1724640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Generated video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BCB2F771-0BDF-1A2D-7CE3-5DA04A59335E}"/>
              </a:ext>
            </a:extLst>
          </p:cNvPr>
          <p:cNvCxnSpPr/>
          <p:nvPr/>
        </p:nvCxnSpPr>
        <p:spPr>
          <a:xfrm>
            <a:off x="2974900" y="5936443"/>
            <a:ext cx="74293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A0FC8DFF-E9AF-567F-E0F9-BB71017239ED}"/>
              </a:ext>
            </a:extLst>
          </p:cNvPr>
          <p:cNvSpPr txBox="1"/>
          <p:nvPr/>
        </p:nvSpPr>
        <p:spPr>
          <a:xfrm>
            <a:off x="1908111" y="5742016"/>
            <a:ext cx="1132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Timeline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0">
            <a:hlinkClick r:id="" action="ppaction://media"/>
            <a:extLst>
              <a:ext uri="{FF2B5EF4-FFF2-40B4-BE49-F238E27FC236}">
                <a16:creationId xmlns:a16="http://schemas.microsoft.com/office/drawing/2014/main" id="{BB516411-9A6C-2EBD-61FF-1A1C3D5F9F5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022886" y="2248846"/>
            <a:ext cx="2037955" cy="1120875"/>
          </a:xfrm>
          <a:prstGeom prst="rect">
            <a:avLst/>
          </a:prstGeom>
        </p:spPr>
      </p:pic>
      <p:pic>
        <p:nvPicPr>
          <p:cNvPr id="10" name="0">
            <a:hlinkClick r:id="" action="ppaction://media"/>
            <a:extLst>
              <a:ext uri="{FF2B5EF4-FFF2-40B4-BE49-F238E27FC236}">
                <a16:creationId xmlns:a16="http://schemas.microsoft.com/office/drawing/2014/main" id="{56E3E245-1746-C393-9443-CEF6C07F02B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842331" y="2248846"/>
            <a:ext cx="1949348" cy="1120875"/>
          </a:xfrm>
          <a:prstGeom prst="rect">
            <a:avLst/>
          </a:prstGeom>
        </p:spPr>
      </p:pic>
      <p:pic>
        <p:nvPicPr>
          <p:cNvPr id="11" name="1">
            <a:hlinkClick r:id="" action="ppaction://media"/>
            <a:extLst>
              <a:ext uri="{FF2B5EF4-FFF2-40B4-BE49-F238E27FC236}">
                <a16:creationId xmlns:a16="http://schemas.microsoft.com/office/drawing/2014/main" id="{DB0A768A-5951-2F73-7CBE-9E8FEF682AAB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220365" y="2248847"/>
            <a:ext cx="1949348" cy="1120875"/>
          </a:xfrm>
          <a:prstGeom prst="rect">
            <a:avLst/>
          </a:prstGeom>
        </p:spPr>
      </p:pic>
      <p:pic>
        <p:nvPicPr>
          <p:cNvPr id="12" name="0">
            <a:hlinkClick r:id="" action="ppaction://media"/>
            <a:extLst>
              <a:ext uri="{FF2B5EF4-FFF2-40B4-BE49-F238E27FC236}">
                <a16:creationId xmlns:a16="http://schemas.microsoft.com/office/drawing/2014/main" id="{A93A34BB-3036-0999-F946-DE3C3FA4A97D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022886" y="3453474"/>
            <a:ext cx="2037954" cy="1120875"/>
          </a:xfrm>
          <a:prstGeom prst="rect">
            <a:avLst/>
          </a:prstGeom>
        </p:spPr>
      </p:pic>
      <p:pic>
        <p:nvPicPr>
          <p:cNvPr id="13" name="0">
            <a:hlinkClick r:id="" action="ppaction://media"/>
            <a:extLst>
              <a:ext uri="{FF2B5EF4-FFF2-40B4-BE49-F238E27FC236}">
                <a16:creationId xmlns:a16="http://schemas.microsoft.com/office/drawing/2014/main" id="{8CBFCDB8-3BE9-399B-52CB-D5906EA4CDEA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5856587" y="3451693"/>
            <a:ext cx="1949348" cy="1120875"/>
          </a:xfrm>
          <a:prstGeom prst="rect">
            <a:avLst/>
          </a:prstGeom>
        </p:spPr>
      </p:pic>
      <p:pic>
        <p:nvPicPr>
          <p:cNvPr id="14" name="1">
            <a:hlinkClick r:id="" action="ppaction://media"/>
            <a:extLst>
              <a:ext uri="{FF2B5EF4-FFF2-40B4-BE49-F238E27FC236}">
                <a16:creationId xmlns:a16="http://schemas.microsoft.com/office/drawing/2014/main" id="{8ABF07FD-CE52-263E-C565-9E37BACFB829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220366" y="3451693"/>
            <a:ext cx="1949348" cy="1120875"/>
          </a:xfrm>
          <a:prstGeom prst="rect">
            <a:avLst/>
          </a:prstGeom>
        </p:spPr>
      </p:pic>
      <p:pic>
        <p:nvPicPr>
          <p:cNvPr id="15" name="0">
            <a:hlinkClick r:id="" action="ppaction://media"/>
            <a:extLst>
              <a:ext uri="{FF2B5EF4-FFF2-40B4-BE49-F238E27FC236}">
                <a16:creationId xmlns:a16="http://schemas.microsoft.com/office/drawing/2014/main" id="{8D52DAD2-2F38-22E8-4AD5-337D51E01825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3022886" y="4658102"/>
            <a:ext cx="2037955" cy="1120875"/>
          </a:xfrm>
          <a:prstGeom prst="rect">
            <a:avLst/>
          </a:prstGeom>
        </p:spPr>
      </p:pic>
      <p:pic>
        <p:nvPicPr>
          <p:cNvPr id="16" name="0">
            <a:hlinkClick r:id="" action="ppaction://media"/>
            <a:extLst>
              <a:ext uri="{FF2B5EF4-FFF2-40B4-BE49-F238E27FC236}">
                <a16:creationId xmlns:a16="http://schemas.microsoft.com/office/drawing/2014/main" id="{08DA18EB-84B0-E662-2337-07B31B417286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856587" y="4651343"/>
            <a:ext cx="1949348" cy="1120875"/>
          </a:xfrm>
          <a:prstGeom prst="rect">
            <a:avLst/>
          </a:prstGeom>
        </p:spPr>
      </p:pic>
      <p:pic>
        <p:nvPicPr>
          <p:cNvPr id="17" name="1">
            <a:hlinkClick r:id="" action="ppaction://media"/>
            <a:extLst>
              <a:ext uri="{FF2B5EF4-FFF2-40B4-BE49-F238E27FC236}">
                <a16:creationId xmlns:a16="http://schemas.microsoft.com/office/drawing/2014/main" id="{C3853B8F-DDE8-881B-1141-9609F9B1AA32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8206780" y="4657151"/>
            <a:ext cx="1949348" cy="112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46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3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33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04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45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45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37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81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81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3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8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8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3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8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3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84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8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86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8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video>
              <p:cMediaNode vol="80000">
                <p:cTn id="88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89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90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91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video>
              <p:cMediaNode vol="80000">
                <p:cTn id="92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75C8F0-644B-78FD-D7D6-C69D37E6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More Results of Multi-Shot Video Gen</a:t>
            </a:r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79C2691-A3F9-A304-65D9-22B3BC9A70E5}"/>
              </a:ext>
            </a:extLst>
          </p:cNvPr>
          <p:cNvSpPr/>
          <p:nvPr/>
        </p:nvSpPr>
        <p:spPr>
          <a:xfrm>
            <a:off x="2622347" y="1897063"/>
            <a:ext cx="2563095" cy="4510170"/>
          </a:xfrm>
          <a:prstGeom prst="roundRect">
            <a:avLst>
              <a:gd name="adj" fmla="val 6940"/>
            </a:avLst>
          </a:prstGeom>
          <a:noFill/>
          <a:ln>
            <a:prstDash val="dash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CDBF6B-10DC-6ADD-10EF-33FD55EDFBCD}"/>
              </a:ext>
            </a:extLst>
          </p:cNvPr>
          <p:cNvSpPr txBox="1"/>
          <p:nvPr/>
        </p:nvSpPr>
        <p:spPr>
          <a:xfrm>
            <a:off x="2823605" y="1461899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condition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A8C765-2E35-2D45-AE6F-5B4623360B7B}"/>
              </a:ext>
            </a:extLst>
          </p:cNvPr>
          <p:cNvSpPr txBox="1"/>
          <p:nvPr/>
        </p:nvSpPr>
        <p:spPr>
          <a:xfrm>
            <a:off x="6520513" y="1465633"/>
            <a:ext cx="220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Generated video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AF6C1B8D-A207-DBB3-45E6-04495BA0EFB4}"/>
              </a:ext>
            </a:extLst>
          </p:cNvPr>
          <p:cNvCxnSpPr/>
          <p:nvPr/>
        </p:nvCxnSpPr>
        <p:spPr>
          <a:xfrm>
            <a:off x="2738888" y="6410967"/>
            <a:ext cx="74293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F0D6EAC4-98EA-24CB-3426-FCD5E62008C7}"/>
              </a:ext>
            </a:extLst>
          </p:cNvPr>
          <p:cNvSpPr txBox="1"/>
          <p:nvPr/>
        </p:nvSpPr>
        <p:spPr>
          <a:xfrm>
            <a:off x="1672099" y="6216540"/>
            <a:ext cx="1132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Timeline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0_03_39.240_0_03_45.640">
            <a:hlinkClick r:id="" action="ppaction://media"/>
            <a:extLst>
              <a:ext uri="{FF2B5EF4-FFF2-40B4-BE49-F238E27FC236}">
                <a16:creationId xmlns:a16="http://schemas.microsoft.com/office/drawing/2014/main" id="{5321B8B4-1583-F2D1-6649-5826ADD98D5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781485" y="2125011"/>
            <a:ext cx="2304595" cy="1325614"/>
          </a:xfrm>
          <a:prstGeom prst="rect">
            <a:avLst/>
          </a:prstGeom>
        </p:spPr>
      </p:pic>
      <p:pic>
        <p:nvPicPr>
          <p:cNvPr id="12" name="0_03_52.150_0_04_05.016">
            <a:hlinkClick r:id="" action="ppaction://media"/>
            <a:extLst>
              <a:ext uri="{FF2B5EF4-FFF2-40B4-BE49-F238E27FC236}">
                <a16:creationId xmlns:a16="http://schemas.microsoft.com/office/drawing/2014/main" id="{5B7D1CCA-443F-DA7C-CBD6-26159517F92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782457" y="3495101"/>
            <a:ext cx="2303623" cy="1325056"/>
          </a:xfrm>
          <a:prstGeom prst="rect">
            <a:avLst/>
          </a:prstGeom>
        </p:spPr>
      </p:pic>
      <p:pic>
        <p:nvPicPr>
          <p:cNvPr id="14" name="0_05_26.800_0_05_34.160">
            <a:hlinkClick r:id="" action="ppaction://media"/>
            <a:extLst>
              <a:ext uri="{FF2B5EF4-FFF2-40B4-BE49-F238E27FC236}">
                <a16:creationId xmlns:a16="http://schemas.microsoft.com/office/drawing/2014/main" id="{CABFB05B-EEBC-628A-D07B-E142EF92D1A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245219" y="2125012"/>
            <a:ext cx="2364110" cy="1300584"/>
          </a:xfrm>
          <a:prstGeom prst="rect">
            <a:avLst/>
          </a:prstGeom>
        </p:spPr>
      </p:pic>
      <p:pic>
        <p:nvPicPr>
          <p:cNvPr id="15" name="0_05_35.640_0_05_40.400">
            <a:hlinkClick r:id="" action="ppaction://media"/>
            <a:extLst>
              <a:ext uri="{FF2B5EF4-FFF2-40B4-BE49-F238E27FC236}">
                <a16:creationId xmlns:a16="http://schemas.microsoft.com/office/drawing/2014/main" id="{7C34884B-531C-24D4-200A-A75E89480772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7737690" y="2125012"/>
            <a:ext cx="2364110" cy="1300584"/>
          </a:xfrm>
          <a:prstGeom prst="rect">
            <a:avLst/>
          </a:prstGeom>
        </p:spPr>
      </p:pic>
      <p:pic>
        <p:nvPicPr>
          <p:cNvPr id="16" name="0_06_10.750_0_06_15.650">
            <a:hlinkClick r:id="" action="ppaction://media"/>
            <a:extLst>
              <a:ext uri="{FF2B5EF4-FFF2-40B4-BE49-F238E27FC236}">
                <a16:creationId xmlns:a16="http://schemas.microsoft.com/office/drawing/2014/main" id="{ABA668AD-FA5B-4C3C-EB73-B7E0F76B580B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5244247" y="3501541"/>
            <a:ext cx="2364110" cy="1300584"/>
          </a:xfrm>
          <a:prstGeom prst="rect">
            <a:avLst/>
          </a:prstGeom>
        </p:spPr>
      </p:pic>
      <p:pic>
        <p:nvPicPr>
          <p:cNvPr id="17" name="0_06_39.550_0_06_54.966">
            <a:hlinkClick r:id="" action="ppaction://media"/>
            <a:extLst>
              <a:ext uri="{FF2B5EF4-FFF2-40B4-BE49-F238E27FC236}">
                <a16:creationId xmlns:a16="http://schemas.microsoft.com/office/drawing/2014/main" id="{594CAB66-AF0C-A2FA-C65A-FD98E67FA19E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737690" y="3492466"/>
            <a:ext cx="2364110" cy="1300584"/>
          </a:xfrm>
          <a:prstGeom prst="rect">
            <a:avLst/>
          </a:prstGeom>
        </p:spPr>
      </p:pic>
      <p:pic>
        <p:nvPicPr>
          <p:cNvPr id="3" name="0_00_06.366_0_00_13.200">
            <a:hlinkClick r:id="" action="ppaction://media"/>
            <a:extLst>
              <a:ext uri="{FF2B5EF4-FFF2-40B4-BE49-F238E27FC236}">
                <a16:creationId xmlns:a16="http://schemas.microsoft.com/office/drawing/2014/main" id="{9B47DB45-F6C6-8703-0A82-748ECB05E6DE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2781485" y="4885989"/>
            <a:ext cx="2303623" cy="1325056"/>
          </a:xfrm>
          <a:prstGeom prst="rect">
            <a:avLst/>
          </a:prstGeom>
        </p:spPr>
      </p:pic>
      <p:pic>
        <p:nvPicPr>
          <p:cNvPr id="4" name="0_01_33.233_0_01_36.133">
            <a:hlinkClick r:id="" action="ppaction://media"/>
            <a:extLst>
              <a:ext uri="{FF2B5EF4-FFF2-40B4-BE49-F238E27FC236}">
                <a16:creationId xmlns:a16="http://schemas.microsoft.com/office/drawing/2014/main" id="{8E18F018-F9B9-639F-849F-6CA0847A5943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244246" y="4878070"/>
            <a:ext cx="2364104" cy="1300581"/>
          </a:xfrm>
          <a:prstGeom prst="rect">
            <a:avLst/>
          </a:prstGeom>
        </p:spPr>
      </p:pic>
      <p:pic>
        <p:nvPicPr>
          <p:cNvPr id="5" name="0_02_43.666_0_02_48.100">
            <a:hlinkClick r:id="" action="ppaction://media"/>
            <a:extLst>
              <a:ext uri="{FF2B5EF4-FFF2-40B4-BE49-F238E27FC236}">
                <a16:creationId xmlns:a16="http://schemas.microsoft.com/office/drawing/2014/main" id="{50576934-F129-CECF-1D30-64AC2437DAF1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7737690" y="4885988"/>
            <a:ext cx="2364104" cy="130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7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1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37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7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37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7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3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3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51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5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63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8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 mute="1">
                <p:cTn id="69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4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9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9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9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116</Words>
  <Application>Microsoft Office PowerPoint</Application>
  <PresentationFormat>宽屏</PresentationFormat>
  <Paragraphs>51</Paragraphs>
  <Slides>9</Slides>
  <Notes>0</Notes>
  <HiddenSlides>0</HiddenSlides>
  <MMClips>57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</vt:lpstr>
      <vt:lpstr>等线 Light</vt:lpstr>
      <vt:lpstr>Arial</vt:lpstr>
      <vt:lpstr>Times New Roman</vt:lpstr>
      <vt:lpstr>Office 主题​​</vt:lpstr>
      <vt:lpstr>Contents</vt:lpstr>
      <vt:lpstr>Comparison of Video Prediction</vt:lpstr>
      <vt:lpstr>Comparison of Video Interpolation</vt:lpstr>
      <vt:lpstr>Comparison of Video Retrodiction</vt:lpstr>
      <vt:lpstr>Comparison of Multi-Shot Video Gen</vt:lpstr>
      <vt:lpstr>More Results of Video Prediction</vt:lpstr>
      <vt:lpstr>More Results of Video Interpolation</vt:lpstr>
      <vt:lpstr>More Results of Video Retrodiction</vt:lpstr>
      <vt:lpstr>More Results of Multi-Shot Video Gen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稼修 江</cp:lastModifiedBy>
  <cp:revision>3</cp:revision>
  <dcterms:created xsi:type="dcterms:W3CDTF">2025-07-24T02:10:05Z</dcterms:created>
  <dcterms:modified xsi:type="dcterms:W3CDTF">2025-07-24T03:58:44Z</dcterms:modified>
</cp:coreProperties>
</file>