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338" r:id="rId5"/>
    <p:sldId id="3370" r:id="rId6"/>
    <p:sldId id="3369" r:id="rId7"/>
    <p:sldId id="3371" r:id="rId8"/>
    <p:sldId id="3372" r:id="rId9"/>
  </p:sldIdLst>
  <p:sldSz cx="12192000" cy="6858000"/>
  <p:notesSz cx="6788150" cy="99234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E2F0D9"/>
    <a:srgbClr val="FBE5D6"/>
    <a:srgbClr val="00FF01"/>
    <a:srgbClr val="0000FD"/>
    <a:srgbClr val="C80150"/>
    <a:srgbClr val="F9FBF5"/>
    <a:srgbClr val="77933C"/>
    <a:srgbClr val="E6B9B8"/>
    <a:srgbClr val="AFB6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12" autoAdjust="0"/>
    <p:restoredTop sz="66080" autoAdjust="0"/>
  </p:normalViewPr>
  <p:slideViewPr>
    <p:cSldViewPr>
      <p:cViewPr>
        <p:scale>
          <a:sx n="75" d="100"/>
          <a:sy n="75" d="100"/>
        </p:scale>
        <p:origin x="2928" y="8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114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김만진(IT융합공학과)" userId="30fc4ce9-870e-4045-80dd-48b9160bee8d" providerId="ADAL" clId="{C989D5EB-8761-4FC8-B39A-E78D811FD6D3}"/>
    <pc:docChg chg="undo custSel addSld modSld sldOrd">
      <pc:chgData name="김만진(IT융합공학과)" userId="30fc4ce9-870e-4045-80dd-48b9160bee8d" providerId="ADAL" clId="{C989D5EB-8761-4FC8-B39A-E78D811FD6D3}" dt="2026-04-10T15:23:31.610" v="42"/>
      <pc:docMkLst>
        <pc:docMk/>
      </pc:docMkLst>
      <pc:sldChg chg="ord">
        <pc:chgData name="김만진(IT융합공학과)" userId="30fc4ce9-870e-4045-80dd-48b9160bee8d" providerId="ADAL" clId="{C989D5EB-8761-4FC8-B39A-E78D811FD6D3}" dt="2026-04-10T13:45:15.814" v="1"/>
        <pc:sldMkLst>
          <pc:docMk/>
          <pc:sldMk cId="3803384650" sldId="3370"/>
        </pc:sldMkLst>
      </pc:sldChg>
      <pc:sldChg chg="addSp delSp modSp add mod delAnim modAnim">
        <pc:chgData name="김만진(IT융합공학과)" userId="30fc4ce9-870e-4045-80dd-48b9160bee8d" providerId="ADAL" clId="{C989D5EB-8761-4FC8-B39A-E78D811FD6D3}" dt="2026-04-10T14:29:59.188" v="26"/>
        <pc:sldMkLst>
          <pc:docMk/>
          <pc:sldMk cId="1018840221" sldId="3371"/>
        </pc:sldMkLst>
        <pc:spChg chg="mod">
          <ac:chgData name="김만진(IT융합공학과)" userId="30fc4ce9-870e-4045-80dd-48b9160bee8d" providerId="ADAL" clId="{C989D5EB-8761-4FC8-B39A-E78D811FD6D3}" dt="2026-04-10T14:27:55.410" v="5" actId="1076"/>
          <ac:spMkLst>
            <pc:docMk/>
            <pc:sldMk cId="1018840221" sldId="3371"/>
            <ac:spMk id="6" creationId="{7715A6E4-50BA-4B71-9FC1-1127F0305FD4}"/>
          </ac:spMkLst>
        </pc:spChg>
        <pc:picChg chg="add del mod">
          <ac:chgData name="김만진(IT융합공학과)" userId="30fc4ce9-870e-4045-80dd-48b9160bee8d" providerId="ADAL" clId="{C989D5EB-8761-4FC8-B39A-E78D811FD6D3}" dt="2026-04-10T14:29:18.666" v="16" actId="21"/>
          <ac:picMkLst>
            <pc:docMk/>
            <pc:sldMk cId="1018840221" sldId="3371"/>
            <ac:picMk id="2" creationId="{12AF5AB9-852B-6708-8D1F-F02D64605E8E}"/>
          </ac:picMkLst>
        </pc:picChg>
        <pc:picChg chg="add del mod">
          <ac:chgData name="김만진(IT융합공학과)" userId="30fc4ce9-870e-4045-80dd-48b9160bee8d" providerId="ADAL" clId="{C989D5EB-8761-4FC8-B39A-E78D811FD6D3}" dt="2026-04-10T14:29:18.666" v="16" actId="21"/>
          <ac:picMkLst>
            <pc:docMk/>
            <pc:sldMk cId="1018840221" sldId="3371"/>
            <ac:picMk id="3" creationId="{CED2ED26-C0D4-7E5F-8F30-9347DDFD1D3E}"/>
          </ac:picMkLst>
        </pc:picChg>
        <pc:picChg chg="add del mod">
          <ac:chgData name="김만진(IT융합공학과)" userId="30fc4ce9-870e-4045-80dd-48b9160bee8d" providerId="ADAL" clId="{C989D5EB-8761-4FC8-B39A-E78D811FD6D3}" dt="2026-04-10T14:29:18.666" v="16" actId="21"/>
          <ac:picMkLst>
            <pc:docMk/>
            <pc:sldMk cId="1018840221" sldId="3371"/>
            <ac:picMk id="4" creationId="{2B2C7698-A282-EFB5-888D-25CE24B27155}"/>
          </ac:picMkLst>
        </pc:picChg>
        <pc:picChg chg="add del mod">
          <ac:chgData name="김만진(IT융합공학과)" userId="30fc4ce9-870e-4045-80dd-48b9160bee8d" providerId="ADAL" clId="{C989D5EB-8761-4FC8-B39A-E78D811FD6D3}" dt="2026-04-10T14:29:18.666" v="16" actId="21"/>
          <ac:picMkLst>
            <pc:docMk/>
            <pc:sldMk cId="1018840221" sldId="3371"/>
            <ac:picMk id="7" creationId="{8B8A94BF-FFB4-BF43-F700-F75F1DE11E30}"/>
          </ac:picMkLst>
        </pc:picChg>
        <pc:picChg chg="add mod">
          <ac:chgData name="김만진(IT융합공학과)" userId="30fc4ce9-870e-4045-80dd-48b9160bee8d" providerId="ADAL" clId="{C989D5EB-8761-4FC8-B39A-E78D811FD6D3}" dt="2026-04-10T14:29:21.131" v="18"/>
          <ac:picMkLst>
            <pc:docMk/>
            <pc:sldMk cId="1018840221" sldId="3371"/>
            <ac:picMk id="8" creationId="{12AF5AB9-852B-6708-8D1F-F02D64605E8E}"/>
          </ac:picMkLst>
        </pc:picChg>
        <pc:picChg chg="add mod">
          <ac:chgData name="김만진(IT융합공학과)" userId="30fc4ce9-870e-4045-80dd-48b9160bee8d" providerId="ADAL" clId="{C989D5EB-8761-4FC8-B39A-E78D811FD6D3}" dt="2026-04-10T14:29:21.131" v="18"/>
          <ac:picMkLst>
            <pc:docMk/>
            <pc:sldMk cId="1018840221" sldId="3371"/>
            <ac:picMk id="9" creationId="{CED2ED26-C0D4-7E5F-8F30-9347DDFD1D3E}"/>
          </ac:picMkLst>
        </pc:picChg>
        <pc:picChg chg="add mod">
          <ac:chgData name="김만진(IT융합공학과)" userId="30fc4ce9-870e-4045-80dd-48b9160bee8d" providerId="ADAL" clId="{C989D5EB-8761-4FC8-B39A-E78D811FD6D3}" dt="2026-04-10T14:29:21.131" v="18"/>
          <ac:picMkLst>
            <pc:docMk/>
            <pc:sldMk cId="1018840221" sldId="3371"/>
            <ac:picMk id="10" creationId="{2B2C7698-A282-EFB5-888D-25CE24B27155}"/>
          </ac:picMkLst>
        </pc:picChg>
        <pc:picChg chg="add mod">
          <ac:chgData name="김만진(IT융합공학과)" userId="30fc4ce9-870e-4045-80dd-48b9160bee8d" providerId="ADAL" clId="{C989D5EB-8761-4FC8-B39A-E78D811FD6D3}" dt="2026-04-10T14:29:21.131" v="18"/>
          <ac:picMkLst>
            <pc:docMk/>
            <pc:sldMk cId="1018840221" sldId="3371"/>
            <ac:picMk id="11" creationId="{8B8A94BF-FFB4-BF43-F700-F75F1DE11E30}"/>
          </ac:picMkLst>
        </pc:picChg>
        <pc:picChg chg="del">
          <ac:chgData name="김만진(IT융합공학과)" userId="30fc4ce9-870e-4045-80dd-48b9160bee8d" providerId="ADAL" clId="{C989D5EB-8761-4FC8-B39A-E78D811FD6D3}" dt="2026-04-10T14:29:20.843" v="17" actId="478"/>
          <ac:picMkLst>
            <pc:docMk/>
            <pc:sldMk cId="1018840221" sldId="3371"/>
            <ac:picMk id="17" creationId="{23A50294-7756-49BD-96BB-193F8BAF6FD3}"/>
          </ac:picMkLst>
        </pc:picChg>
        <pc:picChg chg="del">
          <ac:chgData name="김만진(IT융합공학과)" userId="30fc4ce9-870e-4045-80dd-48b9160bee8d" providerId="ADAL" clId="{C989D5EB-8761-4FC8-B39A-E78D811FD6D3}" dt="2026-04-10T14:29:20.843" v="17" actId="478"/>
          <ac:picMkLst>
            <pc:docMk/>
            <pc:sldMk cId="1018840221" sldId="3371"/>
            <ac:picMk id="25" creationId="{3D2A6883-5469-45C3-9863-5ABD9866831D}"/>
          </ac:picMkLst>
        </pc:picChg>
        <pc:picChg chg="del">
          <ac:chgData name="김만진(IT융합공학과)" userId="30fc4ce9-870e-4045-80dd-48b9160bee8d" providerId="ADAL" clId="{C989D5EB-8761-4FC8-B39A-E78D811FD6D3}" dt="2026-04-10T14:29:20.843" v="17" actId="478"/>
          <ac:picMkLst>
            <pc:docMk/>
            <pc:sldMk cId="1018840221" sldId="3371"/>
            <ac:picMk id="26" creationId="{5C4C2A69-0334-450C-A5DD-7BE6988841D4}"/>
          </ac:picMkLst>
        </pc:picChg>
        <pc:picChg chg="del">
          <ac:chgData name="김만진(IT융합공학과)" userId="30fc4ce9-870e-4045-80dd-48b9160bee8d" providerId="ADAL" clId="{C989D5EB-8761-4FC8-B39A-E78D811FD6D3}" dt="2026-04-10T14:29:20.843" v="17" actId="478"/>
          <ac:picMkLst>
            <pc:docMk/>
            <pc:sldMk cId="1018840221" sldId="3371"/>
            <ac:picMk id="27" creationId="{A8CAFB34-287B-4EDA-A55D-D14DE46BFDC4}"/>
          </ac:picMkLst>
        </pc:picChg>
      </pc:sldChg>
      <pc:sldChg chg="addSp delSp modSp add mod delAnim modAnim">
        <pc:chgData name="김만진(IT융합공학과)" userId="30fc4ce9-870e-4045-80dd-48b9160bee8d" providerId="ADAL" clId="{C989D5EB-8761-4FC8-B39A-E78D811FD6D3}" dt="2026-04-10T15:23:31.610" v="42"/>
        <pc:sldMkLst>
          <pc:docMk/>
          <pc:sldMk cId="1509154153" sldId="3372"/>
        </pc:sldMkLst>
        <pc:picChg chg="add del mod">
          <ac:chgData name="김만진(IT융합공학과)" userId="30fc4ce9-870e-4045-80dd-48b9160bee8d" providerId="ADAL" clId="{C989D5EB-8761-4FC8-B39A-E78D811FD6D3}" dt="2026-04-10T15:23:18.705" v="35" actId="21"/>
          <ac:picMkLst>
            <pc:docMk/>
            <pc:sldMk cId="1509154153" sldId="3372"/>
            <ac:picMk id="2" creationId="{054A222F-5846-25CE-FFA0-7A0198EE0115}"/>
          </ac:picMkLst>
        </pc:picChg>
        <pc:picChg chg="add del mod">
          <ac:chgData name="김만진(IT융합공학과)" userId="30fc4ce9-870e-4045-80dd-48b9160bee8d" providerId="ADAL" clId="{C989D5EB-8761-4FC8-B39A-E78D811FD6D3}" dt="2026-04-10T15:23:18.705" v="35" actId="21"/>
          <ac:picMkLst>
            <pc:docMk/>
            <pc:sldMk cId="1509154153" sldId="3372"/>
            <ac:picMk id="3" creationId="{0BCFB19A-D6D3-CB25-52A6-F818459278EE}"/>
          </ac:picMkLst>
        </pc:picChg>
        <pc:picChg chg="add del mod">
          <ac:chgData name="김만진(IT융합공학과)" userId="30fc4ce9-870e-4045-80dd-48b9160bee8d" providerId="ADAL" clId="{C989D5EB-8761-4FC8-B39A-E78D811FD6D3}" dt="2026-04-10T15:23:18.705" v="35" actId="21"/>
          <ac:picMkLst>
            <pc:docMk/>
            <pc:sldMk cId="1509154153" sldId="3372"/>
            <ac:picMk id="4" creationId="{864F6786-ED59-E606-711E-EF0711FB83AE}"/>
          </ac:picMkLst>
        </pc:picChg>
        <pc:picChg chg="add del mod">
          <ac:chgData name="김만진(IT융합공학과)" userId="30fc4ce9-870e-4045-80dd-48b9160bee8d" providerId="ADAL" clId="{C989D5EB-8761-4FC8-B39A-E78D811FD6D3}" dt="2026-04-10T15:23:18.705" v="35" actId="21"/>
          <ac:picMkLst>
            <pc:docMk/>
            <pc:sldMk cId="1509154153" sldId="3372"/>
            <ac:picMk id="7" creationId="{202D7DB2-7021-9819-588B-512980567F08}"/>
          </ac:picMkLst>
        </pc:picChg>
        <pc:picChg chg="del">
          <ac:chgData name="김만진(IT융합공학과)" userId="30fc4ce9-870e-4045-80dd-48b9160bee8d" providerId="ADAL" clId="{C989D5EB-8761-4FC8-B39A-E78D811FD6D3}" dt="2026-04-10T15:23:21.059" v="36" actId="478"/>
          <ac:picMkLst>
            <pc:docMk/>
            <pc:sldMk cId="1509154153" sldId="3372"/>
            <ac:picMk id="8" creationId="{12AF5AB9-852B-6708-8D1F-F02D64605E8E}"/>
          </ac:picMkLst>
        </pc:picChg>
        <pc:picChg chg="del">
          <ac:chgData name="김만진(IT융합공학과)" userId="30fc4ce9-870e-4045-80dd-48b9160bee8d" providerId="ADAL" clId="{C989D5EB-8761-4FC8-B39A-E78D811FD6D3}" dt="2026-04-10T15:23:21.059" v="36" actId="478"/>
          <ac:picMkLst>
            <pc:docMk/>
            <pc:sldMk cId="1509154153" sldId="3372"/>
            <ac:picMk id="9" creationId="{CED2ED26-C0D4-7E5F-8F30-9347DDFD1D3E}"/>
          </ac:picMkLst>
        </pc:picChg>
        <pc:picChg chg="del">
          <ac:chgData name="김만진(IT융합공학과)" userId="30fc4ce9-870e-4045-80dd-48b9160bee8d" providerId="ADAL" clId="{C989D5EB-8761-4FC8-B39A-E78D811FD6D3}" dt="2026-04-10T15:23:21.059" v="36" actId="478"/>
          <ac:picMkLst>
            <pc:docMk/>
            <pc:sldMk cId="1509154153" sldId="3372"/>
            <ac:picMk id="10" creationId="{2B2C7698-A282-EFB5-888D-25CE24B27155}"/>
          </ac:picMkLst>
        </pc:picChg>
        <pc:picChg chg="del">
          <ac:chgData name="김만진(IT융합공학과)" userId="30fc4ce9-870e-4045-80dd-48b9160bee8d" providerId="ADAL" clId="{C989D5EB-8761-4FC8-B39A-E78D811FD6D3}" dt="2026-04-10T15:23:21.059" v="36" actId="478"/>
          <ac:picMkLst>
            <pc:docMk/>
            <pc:sldMk cId="1509154153" sldId="3372"/>
            <ac:picMk id="11" creationId="{8B8A94BF-FFB4-BF43-F700-F75F1DE11E30}"/>
          </ac:picMkLst>
        </pc:picChg>
        <pc:picChg chg="add mod">
          <ac:chgData name="김만진(IT융합공학과)" userId="30fc4ce9-870e-4045-80dd-48b9160bee8d" providerId="ADAL" clId="{C989D5EB-8761-4FC8-B39A-E78D811FD6D3}" dt="2026-04-10T15:23:21.265" v="37"/>
          <ac:picMkLst>
            <pc:docMk/>
            <pc:sldMk cId="1509154153" sldId="3372"/>
            <ac:picMk id="16" creationId="{054A222F-5846-25CE-FFA0-7A0198EE0115}"/>
          </ac:picMkLst>
        </pc:picChg>
        <pc:picChg chg="add mod">
          <ac:chgData name="김만진(IT융합공학과)" userId="30fc4ce9-870e-4045-80dd-48b9160bee8d" providerId="ADAL" clId="{C989D5EB-8761-4FC8-B39A-E78D811FD6D3}" dt="2026-04-10T15:23:21.265" v="37"/>
          <ac:picMkLst>
            <pc:docMk/>
            <pc:sldMk cId="1509154153" sldId="3372"/>
            <ac:picMk id="17" creationId="{0BCFB19A-D6D3-CB25-52A6-F818459278EE}"/>
          </ac:picMkLst>
        </pc:picChg>
        <pc:picChg chg="add mod">
          <ac:chgData name="김만진(IT융합공학과)" userId="30fc4ce9-870e-4045-80dd-48b9160bee8d" providerId="ADAL" clId="{C989D5EB-8761-4FC8-B39A-E78D811FD6D3}" dt="2026-04-10T15:23:21.265" v="37"/>
          <ac:picMkLst>
            <pc:docMk/>
            <pc:sldMk cId="1509154153" sldId="3372"/>
            <ac:picMk id="18" creationId="{864F6786-ED59-E606-711E-EF0711FB83AE}"/>
          </ac:picMkLst>
        </pc:picChg>
        <pc:picChg chg="add mod">
          <ac:chgData name="김만진(IT융합공학과)" userId="30fc4ce9-870e-4045-80dd-48b9160bee8d" providerId="ADAL" clId="{C989D5EB-8761-4FC8-B39A-E78D811FD6D3}" dt="2026-04-10T15:23:21.265" v="37"/>
          <ac:picMkLst>
            <pc:docMk/>
            <pc:sldMk cId="1509154153" sldId="3372"/>
            <ac:picMk id="19" creationId="{202D7DB2-7021-9819-588B-512980567F0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1532" cy="497896"/>
          </a:xfrm>
          <a:prstGeom prst="rect">
            <a:avLst/>
          </a:prstGeom>
        </p:spPr>
        <p:txBody>
          <a:bodyPr vert="horz" lIns="91358" tIns="45679" rIns="91358" bIns="45679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5048" y="1"/>
            <a:ext cx="2941532" cy="497896"/>
          </a:xfrm>
          <a:prstGeom prst="rect">
            <a:avLst/>
          </a:prstGeom>
        </p:spPr>
        <p:txBody>
          <a:bodyPr vert="horz" lIns="91358" tIns="45679" rIns="91358" bIns="45679" rtlCol="0"/>
          <a:lstStyle>
            <a:lvl1pPr algn="r">
              <a:defRPr sz="1200"/>
            </a:lvl1pPr>
          </a:lstStyle>
          <a:p>
            <a:fld id="{9C4930A6-833E-4F60-A6FA-60BD0E80D0AB}" type="datetimeFigureOut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5568"/>
            <a:ext cx="2941532" cy="497895"/>
          </a:xfrm>
          <a:prstGeom prst="rect">
            <a:avLst/>
          </a:prstGeom>
        </p:spPr>
        <p:txBody>
          <a:bodyPr vert="horz" lIns="91358" tIns="45679" rIns="91358" bIns="45679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5048" y="9425568"/>
            <a:ext cx="2941532" cy="497895"/>
          </a:xfrm>
          <a:prstGeom prst="rect">
            <a:avLst/>
          </a:prstGeom>
        </p:spPr>
        <p:txBody>
          <a:bodyPr vert="horz" lIns="91358" tIns="45679" rIns="91358" bIns="45679" rtlCol="0" anchor="b"/>
          <a:lstStyle>
            <a:lvl1pPr algn="r">
              <a:defRPr sz="1200"/>
            </a:lvl1pPr>
          </a:lstStyle>
          <a:p>
            <a:fld id="{1ADBBB37-DCFA-465A-88E5-C8CE200E15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9806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358" tIns="45679" rIns="91358" bIns="45679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5048" y="0"/>
            <a:ext cx="2941532" cy="496173"/>
          </a:xfrm>
          <a:prstGeom prst="rect">
            <a:avLst/>
          </a:prstGeom>
        </p:spPr>
        <p:txBody>
          <a:bodyPr vert="horz" lIns="91358" tIns="45679" rIns="91358" bIns="45679" rtlCol="0"/>
          <a:lstStyle>
            <a:lvl1pPr algn="r">
              <a:defRPr sz="1200"/>
            </a:lvl1pPr>
          </a:lstStyle>
          <a:p>
            <a:fld id="{E5829D01-9E36-4039-8F66-DC6B971D7D09}" type="datetimeFigureOut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58" tIns="45679" rIns="91358" bIns="45679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8815" y="4713646"/>
            <a:ext cx="5430520" cy="4465558"/>
          </a:xfrm>
          <a:prstGeom prst="rect">
            <a:avLst/>
          </a:prstGeom>
        </p:spPr>
        <p:txBody>
          <a:bodyPr vert="horz" lIns="91358" tIns="45679" rIns="91358" bIns="45679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1532" cy="496173"/>
          </a:xfrm>
          <a:prstGeom prst="rect">
            <a:avLst/>
          </a:prstGeom>
        </p:spPr>
        <p:txBody>
          <a:bodyPr vert="horz" lIns="91358" tIns="45679" rIns="91358" bIns="45679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5048" y="9425568"/>
            <a:ext cx="2941532" cy="496173"/>
          </a:xfrm>
          <a:prstGeom prst="rect">
            <a:avLst/>
          </a:prstGeom>
        </p:spPr>
        <p:txBody>
          <a:bodyPr vert="horz" lIns="91358" tIns="45679" rIns="91358" bIns="45679" rtlCol="0" anchor="b"/>
          <a:lstStyle>
            <a:lvl1pPr algn="r">
              <a:defRPr sz="1200"/>
            </a:lvl1pPr>
          </a:lstStyle>
          <a:p>
            <a:fld id="{EB354D95-19C7-47BC-88CC-93BC8AFFCEE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4332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latinLnBrk="0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54D95-19C7-47BC-88CC-93BC8AFFCEE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8396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latinLnBrk="0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54D95-19C7-47BC-88CC-93BC8AFFCEE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1823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latinLnBrk="0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54D95-19C7-47BC-88CC-93BC8AFFCEE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9603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latinLnBrk="0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54D95-19C7-47BC-88CC-93BC8AFFCEE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253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latinLnBrk="0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354D95-19C7-47BC-88CC-93BC8AFFCEE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1553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C6FE4-A021-4160-AC15-02ED67E16DFC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4235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AE30E-80B8-48DA-8689-8865F6AA2B15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7233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C227C-418B-4EBC-9C00-7BA838EB24A8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5313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86DF-3308-49D7-89CC-62D313FB5B9C}" type="datetime1">
              <a:rPr lang="ko-KR" altLang="en-US" smtClean="0"/>
              <a:t>2026-04-10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6299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8D65-BC26-40D6-93EF-FFE9A9F1D5B1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993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BE85E-C16D-4514-8DBB-0DCA08AD3F0A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798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B6B0E-7986-4F6C-863F-D66B6F31AF77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3518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5725B-7D2E-4278-AC45-9D8F7D0E7B2A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7816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A6A58-47F7-4DD0-9577-4A94E576AFE8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6820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CDD1B-1971-47AD-9012-5E667DD0086F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7205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D844-6A96-4DBF-BAE9-8E56723BDCD2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985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6ED1B-166B-4CFB-ACD9-18344588D781}" type="datetime1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F6B8-96CA-4FB2-A25C-7BCEC1CE86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254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3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1.png"/><Relationship Id="rId5" Type="http://schemas.microsoft.com/office/2007/relationships/media" Target="../media/media3.mp4"/><Relationship Id="rId10" Type="http://schemas.openxmlformats.org/officeDocument/2006/relationships/notesSlide" Target="../notesSlides/notesSlide1.xml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8.mp4"/><Relationship Id="rId13" Type="http://schemas.openxmlformats.org/officeDocument/2006/relationships/image" Target="../media/image7.png"/><Relationship Id="rId3" Type="http://schemas.microsoft.com/office/2007/relationships/media" Target="../media/media6.mp4"/><Relationship Id="rId7" Type="http://schemas.microsoft.com/office/2007/relationships/media" Target="../media/media8.mp4"/><Relationship Id="rId12" Type="http://schemas.openxmlformats.org/officeDocument/2006/relationships/image" Target="../media/image6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video" Target="../media/media7.mp4"/><Relationship Id="rId11" Type="http://schemas.openxmlformats.org/officeDocument/2006/relationships/image" Target="../media/image5.png"/><Relationship Id="rId5" Type="http://schemas.microsoft.com/office/2007/relationships/media" Target="../media/media7.mp4"/><Relationship Id="rId10" Type="http://schemas.openxmlformats.org/officeDocument/2006/relationships/notesSlide" Target="../notesSlides/notesSlide2.xml"/><Relationship Id="rId4" Type="http://schemas.openxmlformats.org/officeDocument/2006/relationships/video" Target="../media/media6.mp4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ideo" Target="../media/media12.mp4"/><Relationship Id="rId13" Type="http://schemas.openxmlformats.org/officeDocument/2006/relationships/image" Target="../media/image11.png"/><Relationship Id="rId3" Type="http://schemas.microsoft.com/office/2007/relationships/media" Target="../media/media10.mp4"/><Relationship Id="rId7" Type="http://schemas.microsoft.com/office/2007/relationships/media" Target="../media/media12.mp4"/><Relationship Id="rId12" Type="http://schemas.openxmlformats.org/officeDocument/2006/relationships/image" Target="../media/image10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video" Target="../media/media11.mp4"/><Relationship Id="rId11" Type="http://schemas.openxmlformats.org/officeDocument/2006/relationships/image" Target="../media/image9.png"/><Relationship Id="rId5" Type="http://schemas.microsoft.com/office/2007/relationships/media" Target="../media/media11.mp4"/><Relationship Id="rId10" Type="http://schemas.openxmlformats.org/officeDocument/2006/relationships/notesSlide" Target="../notesSlides/notesSlide3.xml"/><Relationship Id="rId4" Type="http://schemas.openxmlformats.org/officeDocument/2006/relationships/video" Target="../media/media10.mp4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ideo" Target="../media/media16.mp4"/><Relationship Id="rId13" Type="http://schemas.openxmlformats.org/officeDocument/2006/relationships/image" Target="../media/image15.png"/><Relationship Id="rId3" Type="http://schemas.microsoft.com/office/2007/relationships/media" Target="../media/media14.mp4"/><Relationship Id="rId7" Type="http://schemas.microsoft.com/office/2007/relationships/media" Target="../media/media16.mp4"/><Relationship Id="rId12" Type="http://schemas.openxmlformats.org/officeDocument/2006/relationships/image" Target="../media/image14.png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video" Target="../media/media15.mp4"/><Relationship Id="rId11" Type="http://schemas.openxmlformats.org/officeDocument/2006/relationships/image" Target="../media/image13.png"/><Relationship Id="rId5" Type="http://schemas.microsoft.com/office/2007/relationships/media" Target="../media/media15.mp4"/><Relationship Id="rId10" Type="http://schemas.openxmlformats.org/officeDocument/2006/relationships/notesSlide" Target="../notesSlides/notesSlide4.xml"/><Relationship Id="rId4" Type="http://schemas.openxmlformats.org/officeDocument/2006/relationships/video" Target="../media/media14.mp4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ideo" Target="../media/media20.mp4"/><Relationship Id="rId13" Type="http://schemas.openxmlformats.org/officeDocument/2006/relationships/image" Target="../media/image19.png"/><Relationship Id="rId3" Type="http://schemas.microsoft.com/office/2007/relationships/media" Target="../media/media18.mp4"/><Relationship Id="rId7" Type="http://schemas.microsoft.com/office/2007/relationships/media" Target="../media/media20.mp4"/><Relationship Id="rId12" Type="http://schemas.openxmlformats.org/officeDocument/2006/relationships/image" Target="../media/image18.png"/><Relationship Id="rId2" Type="http://schemas.openxmlformats.org/officeDocument/2006/relationships/video" Target="../media/media17.mp4"/><Relationship Id="rId1" Type="http://schemas.microsoft.com/office/2007/relationships/media" Target="../media/media17.mp4"/><Relationship Id="rId6" Type="http://schemas.openxmlformats.org/officeDocument/2006/relationships/video" Target="../media/media19.mp4"/><Relationship Id="rId11" Type="http://schemas.openxmlformats.org/officeDocument/2006/relationships/image" Target="../media/image17.png"/><Relationship Id="rId5" Type="http://schemas.microsoft.com/office/2007/relationships/media" Target="../media/media19.mp4"/><Relationship Id="rId10" Type="http://schemas.openxmlformats.org/officeDocument/2006/relationships/notesSlide" Target="../notesSlides/notesSlide5.xml"/><Relationship Id="rId4" Type="http://schemas.openxmlformats.org/officeDocument/2006/relationships/video" Target="../media/media18.mp4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8">
            <a:extLst>
              <a:ext uri="{FF2B5EF4-FFF2-40B4-BE49-F238E27FC236}">
                <a16:creationId xmlns:a16="http://schemas.microsoft.com/office/drawing/2014/main" id="{7C1BE2FD-D320-4A94-A22E-B2EFB8E5E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F86BF6B8-96CA-4FB2-A25C-7BCEC1CE8631}" type="slidenum">
              <a:rPr lang="ko-KR" altLang="en-US" smtClean="0"/>
              <a:t>1</a:t>
            </a:fld>
            <a:endParaRPr lang="ko-KR" alt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15A6E4-50BA-4B71-9FC1-1127F0305FD4}"/>
              </a:ext>
            </a:extLst>
          </p:cNvPr>
          <p:cNvSpPr txBox="1">
            <a:spLocks/>
          </p:cNvSpPr>
          <p:nvPr/>
        </p:nvSpPr>
        <p:spPr>
          <a:xfrm>
            <a:off x="324000" y="252000"/>
            <a:ext cx="11700000" cy="656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000" b="1" dirty="0">
                <a:latin typeface="Helvetica (제목)"/>
              </a:rPr>
              <a:t>Qualitative Comparison</a:t>
            </a:r>
            <a:endParaRPr lang="en-US" sz="4000" b="1" dirty="0">
              <a:latin typeface="Helvetica (제목)"/>
            </a:endParaRPr>
          </a:p>
        </p:txBody>
      </p:sp>
      <p:pic>
        <p:nvPicPr>
          <p:cNvPr id="16" name="paintroller_videorepa">
            <a:hlinkClick r:id="" action="ppaction://media"/>
            <a:extLst>
              <a:ext uri="{FF2B5EF4-FFF2-40B4-BE49-F238E27FC236}">
                <a16:creationId xmlns:a16="http://schemas.microsoft.com/office/drawing/2014/main" id="{4EF1E8F9-BE95-4356-8525-C5A2BF353F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920008" y="4176139"/>
            <a:ext cx="3955856" cy="2637237"/>
          </a:xfrm>
          <a:prstGeom prst="rect">
            <a:avLst/>
          </a:prstGeom>
        </p:spPr>
      </p:pic>
      <p:pic>
        <p:nvPicPr>
          <p:cNvPr id="18" name="paintroller_baseline">
            <a:hlinkClick r:id="" action="ppaction://media"/>
            <a:extLst>
              <a:ext uri="{FF2B5EF4-FFF2-40B4-BE49-F238E27FC236}">
                <a16:creationId xmlns:a16="http://schemas.microsoft.com/office/drawing/2014/main" id="{6E93C292-FEB8-4DDC-B316-FED1DC916B3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20008" y="1204436"/>
            <a:ext cx="3955856" cy="2637237"/>
          </a:xfrm>
          <a:prstGeom prst="rect">
            <a:avLst/>
          </a:prstGeom>
        </p:spPr>
      </p:pic>
      <p:pic>
        <p:nvPicPr>
          <p:cNvPr id="19" name="paintroller_ours">
            <a:hlinkClick r:id="" action="ppaction://media"/>
            <a:extLst>
              <a:ext uri="{FF2B5EF4-FFF2-40B4-BE49-F238E27FC236}">
                <a16:creationId xmlns:a16="http://schemas.microsoft.com/office/drawing/2014/main" id="{91C936A5-25A8-47B0-B031-F83BCEDAF145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339942" y="4176139"/>
            <a:ext cx="3955856" cy="2637237"/>
          </a:xfrm>
          <a:prstGeom prst="rect">
            <a:avLst/>
          </a:prstGeom>
        </p:spPr>
      </p:pic>
      <p:pic>
        <p:nvPicPr>
          <p:cNvPr id="20" name="paintroller_repa">
            <a:hlinkClick r:id="" action="ppaction://media"/>
            <a:extLst>
              <a:ext uri="{FF2B5EF4-FFF2-40B4-BE49-F238E27FC236}">
                <a16:creationId xmlns:a16="http://schemas.microsoft.com/office/drawing/2014/main" id="{E30185C8-DDD5-4E6F-8A5D-3E9C8167315E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339942" y="1204436"/>
            <a:ext cx="3955856" cy="263723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D3B9ECA-53C5-4704-A89A-7E77D3433689}"/>
              </a:ext>
            </a:extLst>
          </p:cNvPr>
          <p:cNvSpPr txBox="1"/>
          <p:nvPr/>
        </p:nvSpPr>
        <p:spPr>
          <a:xfrm>
            <a:off x="2140144" y="841646"/>
            <a:ext cx="3549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CogVideoX-2B (baseline)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EA0548-7372-4AC9-95D7-99A51C4DBC62}"/>
              </a:ext>
            </a:extLst>
          </p:cNvPr>
          <p:cNvSpPr txBox="1"/>
          <p:nvPr/>
        </p:nvSpPr>
        <p:spPr>
          <a:xfrm>
            <a:off x="6502736" y="841646"/>
            <a:ext cx="3633450" cy="32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REPA</a:t>
            </a:r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32DE8F-C0F5-45EE-BE42-133E8503FE27}"/>
              </a:ext>
            </a:extLst>
          </p:cNvPr>
          <p:cNvSpPr txBox="1"/>
          <p:nvPr/>
        </p:nvSpPr>
        <p:spPr>
          <a:xfrm>
            <a:off x="2140144" y="3856103"/>
            <a:ext cx="3549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err="1"/>
              <a:t>VideoREPA</a:t>
            </a:r>
            <a:endParaRPr lang="ko-KR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6F5915-DB22-41CE-B75C-FE5FE1213C8C}"/>
              </a:ext>
            </a:extLst>
          </p:cNvPr>
          <p:cNvSpPr txBox="1"/>
          <p:nvPr/>
        </p:nvSpPr>
        <p:spPr>
          <a:xfrm>
            <a:off x="6502736" y="3856103"/>
            <a:ext cx="3633450" cy="32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Ours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14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12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12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2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30" repeatCount="indefinite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32" repeatCount="indefinite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video>
              <p:cMediaNode vol="80000">
                <p:cTn id="33" repeatCount="indefinite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8">
            <a:extLst>
              <a:ext uri="{FF2B5EF4-FFF2-40B4-BE49-F238E27FC236}">
                <a16:creationId xmlns:a16="http://schemas.microsoft.com/office/drawing/2014/main" id="{7C1BE2FD-D320-4A94-A22E-B2EFB8E5E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F86BF6B8-96CA-4FB2-A25C-7BCEC1CE8631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15A6E4-50BA-4B71-9FC1-1127F0305FD4}"/>
              </a:ext>
            </a:extLst>
          </p:cNvPr>
          <p:cNvSpPr txBox="1">
            <a:spLocks/>
          </p:cNvSpPr>
          <p:nvPr/>
        </p:nvSpPr>
        <p:spPr>
          <a:xfrm>
            <a:off x="324000" y="252000"/>
            <a:ext cx="11700000" cy="656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000" b="1" dirty="0">
                <a:latin typeface="Helvetica (제목)"/>
              </a:rPr>
              <a:t>Qualitative Comparison</a:t>
            </a:r>
            <a:endParaRPr lang="en-US" sz="4000" b="1" dirty="0">
              <a:latin typeface="Helvetica (제목)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7D7702-C0DE-430F-BDC9-73EB27C10FC7}"/>
              </a:ext>
            </a:extLst>
          </p:cNvPr>
          <p:cNvSpPr txBox="1"/>
          <p:nvPr/>
        </p:nvSpPr>
        <p:spPr>
          <a:xfrm>
            <a:off x="2140144" y="829387"/>
            <a:ext cx="3549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CogVideoX-2B (baseline)</a:t>
            </a:r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DF259E-6698-4F90-ACD9-498EED371744}"/>
              </a:ext>
            </a:extLst>
          </p:cNvPr>
          <p:cNvSpPr txBox="1"/>
          <p:nvPr/>
        </p:nvSpPr>
        <p:spPr>
          <a:xfrm>
            <a:off x="6502736" y="829387"/>
            <a:ext cx="3633450" cy="32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REPA</a:t>
            </a:r>
            <a:endParaRPr lang="ko-KR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2C1027-FE37-49E0-ADBB-B5F07261CF62}"/>
              </a:ext>
            </a:extLst>
          </p:cNvPr>
          <p:cNvSpPr txBox="1"/>
          <p:nvPr/>
        </p:nvSpPr>
        <p:spPr>
          <a:xfrm>
            <a:off x="2140144" y="3843844"/>
            <a:ext cx="3549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err="1"/>
              <a:t>VideoREPA</a:t>
            </a:r>
            <a:endParaRPr lang="ko-KR" alt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CDB572-63C7-4B0A-9897-43C525328E59}"/>
              </a:ext>
            </a:extLst>
          </p:cNvPr>
          <p:cNvSpPr txBox="1"/>
          <p:nvPr/>
        </p:nvSpPr>
        <p:spPr>
          <a:xfrm>
            <a:off x="6502736" y="3843844"/>
            <a:ext cx="3633450" cy="32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Ours</a:t>
            </a:r>
            <a:endParaRPr lang="ko-KR" altLang="en-US" dirty="0"/>
          </a:p>
        </p:txBody>
      </p:sp>
      <p:pic>
        <p:nvPicPr>
          <p:cNvPr id="21" name="jetski_videorepa">
            <a:hlinkClick r:id="" action="ppaction://media"/>
            <a:extLst>
              <a:ext uri="{FF2B5EF4-FFF2-40B4-BE49-F238E27FC236}">
                <a16:creationId xmlns:a16="http://schemas.microsoft.com/office/drawing/2014/main" id="{35656090-A56B-4DFF-805A-7EFB999BF6F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935605" y="4174576"/>
            <a:ext cx="3958200" cy="2638800"/>
          </a:xfrm>
          <a:prstGeom prst="rect">
            <a:avLst/>
          </a:prstGeom>
        </p:spPr>
      </p:pic>
      <p:pic>
        <p:nvPicPr>
          <p:cNvPr id="22" name="jetski_baseline">
            <a:hlinkClick r:id="" action="ppaction://media"/>
            <a:extLst>
              <a:ext uri="{FF2B5EF4-FFF2-40B4-BE49-F238E27FC236}">
                <a16:creationId xmlns:a16="http://schemas.microsoft.com/office/drawing/2014/main" id="{9E1F6B36-F82D-4737-8F18-211C26F3F9E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17664" y="1196744"/>
            <a:ext cx="3958200" cy="2638800"/>
          </a:xfrm>
          <a:prstGeom prst="rect">
            <a:avLst/>
          </a:prstGeom>
        </p:spPr>
      </p:pic>
      <p:pic>
        <p:nvPicPr>
          <p:cNvPr id="23" name="jetski_ours">
            <a:hlinkClick r:id="" action="ppaction://media"/>
            <a:extLst>
              <a:ext uri="{FF2B5EF4-FFF2-40B4-BE49-F238E27FC236}">
                <a16:creationId xmlns:a16="http://schemas.microsoft.com/office/drawing/2014/main" id="{E09752B5-28C7-412F-AF7E-2B3D2014C246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337598" y="4162317"/>
            <a:ext cx="3958200" cy="2638800"/>
          </a:xfrm>
          <a:prstGeom prst="rect">
            <a:avLst/>
          </a:prstGeom>
        </p:spPr>
      </p:pic>
      <p:pic>
        <p:nvPicPr>
          <p:cNvPr id="24" name="jetski_repa">
            <a:hlinkClick r:id="" action="ppaction://media"/>
            <a:extLst>
              <a:ext uri="{FF2B5EF4-FFF2-40B4-BE49-F238E27FC236}">
                <a16:creationId xmlns:a16="http://schemas.microsoft.com/office/drawing/2014/main" id="{0D0BF742-ACBF-4E16-B742-7078EE301F8F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337598" y="1189615"/>
            <a:ext cx="3958200" cy="2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38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12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12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2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 vol="80000">
                <p:cTn id="33" repeatCount="indefinite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34" repeatCount="indefinite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35" repeatCount="indefinite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36" repeatCount="indefinite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8">
            <a:extLst>
              <a:ext uri="{FF2B5EF4-FFF2-40B4-BE49-F238E27FC236}">
                <a16:creationId xmlns:a16="http://schemas.microsoft.com/office/drawing/2014/main" id="{7C1BE2FD-D320-4A94-A22E-B2EFB8E5E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F86BF6B8-96CA-4FB2-A25C-7BCEC1CE8631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15A6E4-50BA-4B71-9FC1-1127F0305FD4}"/>
              </a:ext>
            </a:extLst>
          </p:cNvPr>
          <p:cNvSpPr txBox="1">
            <a:spLocks/>
          </p:cNvSpPr>
          <p:nvPr/>
        </p:nvSpPr>
        <p:spPr>
          <a:xfrm>
            <a:off x="324000" y="252000"/>
            <a:ext cx="11700000" cy="656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000" b="1" dirty="0">
                <a:latin typeface="Helvetica (제목)"/>
              </a:rPr>
              <a:t>Qualitative Comparison</a:t>
            </a:r>
            <a:endParaRPr lang="en-US" sz="4000" b="1" dirty="0">
              <a:latin typeface="Helvetica (제목)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94EB3B-1152-427A-A52C-3B0618F205AA}"/>
              </a:ext>
            </a:extLst>
          </p:cNvPr>
          <p:cNvSpPr txBox="1"/>
          <p:nvPr/>
        </p:nvSpPr>
        <p:spPr>
          <a:xfrm>
            <a:off x="2140144" y="833588"/>
            <a:ext cx="3549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CogVideoX-2B (baseline)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A14013-A841-48D2-9EC6-AB1AB7D4E3AD}"/>
              </a:ext>
            </a:extLst>
          </p:cNvPr>
          <p:cNvSpPr txBox="1"/>
          <p:nvPr/>
        </p:nvSpPr>
        <p:spPr>
          <a:xfrm>
            <a:off x="6502736" y="833588"/>
            <a:ext cx="3633450" cy="32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REPA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5D9DEA-3017-4616-BE10-958E1C240F09}"/>
              </a:ext>
            </a:extLst>
          </p:cNvPr>
          <p:cNvSpPr txBox="1"/>
          <p:nvPr/>
        </p:nvSpPr>
        <p:spPr>
          <a:xfrm>
            <a:off x="2140144" y="3848045"/>
            <a:ext cx="3549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err="1"/>
              <a:t>VideoREPA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62883E-26DA-4ED7-A694-73904C0C82B2}"/>
              </a:ext>
            </a:extLst>
          </p:cNvPr>
          <p:cNvSpPr txBox="1"/>
          <p:nvPr/>
        </p:nvSpPr>
        <p:spPr>
          <a:xfrm>
            <a:off x="6502736" y="3848045"/>
            <a:ext cx="3633450" cy="32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Ours</a:t>
            </a:r>
            <a:endParaRPr lang="ko-KR" altLang="en-US" dirty="0"/>
          </a:p>
        </p:txBody>
      </p:sp>
      <p:pic>
        <p:nvPicPr>
          <p:cNvPr id="17" name="snowmobile_videorepa">
            <a:hlinkClick r:id="" action="ppaction://media"/>
            <a:extLst>
              <a:ext uri="{FF2B5EF4-FFF2-40B4-BE49-F238E27FC236}">
                <a16:creationId xmlns:a16="http://schemas.microsoft.com/office/drawing/2014/main" id="{23A50294-7756-49BD-96BB-193F8BAF6F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917665" y="4167299"/>
            <a:ext cx="3958199" cy="2638800"/>
          </a:xfrm>
          <a:prstGeom prst="rect">
            <a:avLst/>
          </a:prstGeom>
        </p:spPr>
      </p:pic>
      <p:pic>
        <p:nvPicPr>
          <p:cNvPr id="25" name="snowmobile_baseline">
            <a:hlinkClick r:id="" action="ppaction://media"/>
            <a:extLst>
              <a:ext uri="{FF2B5EF4-FFF2-40B4-BE49-F238E27FC236}">
                <a16:creationId xmlns:a16="http://schemas.microsoft.com/office/drawing/2014/main" id="{3D2A6883-5469-45C3-9863-5ABD9866831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16355" y="1202030"/>
            <a:ext cx="3958199" cy="2638800"/>
          </a:xfrm>
          <a:prstGeom prst="rect">
            <a:avLst/>
          </a:prstGeom>
        </p:spPr>
      </p:pic>
      <p:pic>
        <p:nvPicPr>
          <p:cNvPr id="26" name="snowmobile_ours">
            <a:hlinkClick r:id="" action="ppaction://media"/>
            <a:extLst>
              <a:ext uri="{FF2B5EF4-FFF2-40B4-BE49-F238E27FC236}">
                <a16:creationId xmlns:a16="http://schemas.microsoft.com/office/drawing/2014/main" id="{5C4C2A69-0334-450C-A5DD-7BE6988841D4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337598" y="4174576"/>
            <a:ext cx="3958200" cy="2638800"/>
          </a:xfrm>
          <a:prstGeom prst="rect">
            <a:avLst/>
          </a:prstGeom>
        </p:spPr>
      </p:pic>
      <p:pic>
        <p:nvPicPr>
          <p:cNvPr id="27" name="snowmobile_repa">
            <a:hlinkClick r:id="" action="ppaction://media"/>
            <a:extLst>
              <a:ext uri="{FF2B5EF4-FFF2-40B4-BE49-F238E27FC236}">
                <a16:creationId xmlns:a16="http://schemas.microsoft.com/office/drawing/2014/main" id="{A8CAFB34-287B-4EDA-A55D-D14DE46BFDC4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337598" y="1202030"/>
            <a:ext cx="3958200" cy="2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25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125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12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2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30" repeatCount="indefinite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video>
              <p:cMediaNode vol="80000">
                <p:cTn id="32" repeatCount="indefinite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video>
              <p:cMediaNode vol="80000">
                <p:cTn id="33" repeatCount="indefinite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8">
            <a:extLst>
              <a:ext uri="{FF2B5EF4-FFF2-40B4-BE49-F238E27FC236}">
                <a16:creationId xmlns:a16="http://schemas.microsoft.com/office/drawing/2014/main" id="{7C1BE2FD-D320-4A94-A22E-B2EFB8E5E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F86BF6B8-96CA-4FB2-A25C-7BCEC1CE8631}" type="slidenum">
              <a:rPr lang="ko-KR" altLang="en-US" smtClean="0"/>
              <a:t>4</a:t>
            </a:fld>
            <a:endParaRPr lang="ko-KR" alt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15A6E4-50BA-4B71-9FC1-1127F0305FD4}"/>
              </a:ext>
            </a:extLst>
          </p:cNvPr>
          <p:cNvSpPr txBox="1">
            <a:spLocks/>
          </p:cNvSpPr>
          <p:nvPr/>
        </p:nvSpPr>
        <p:spPr>
          <a:xfrm>
            <a:off x="324000" y="252000"/>
            <a:ext cx="11700000" cy="656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000" b="1" dirty="0">
                <a:latin typeface="Helvetica (제목)"/>
              </a:rPr>
              <a:t>Qualitative Comparison</a:t>
            </a:r>
            <a:endParaRPr lang="en-US" sz="4000" b="1" dirty="0">
              <a:latin typeface="Helvetica (제목)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94EB3B-1152-427A-A52C-3B0618F205AA}"/>
              </a:ext>
            </a:extLst>
          </p:cNvPr>
          <p:cNvSpPr txBox="1"/>
          <p:nvPr/>
        </p:nvSpPr>
        <p:spPr>
          <a:xfrm>
            <a:off x="2140144" y="833588"/>
            <a:ext cx="3549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CogVideoX-2B (baseline)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A14013-A841-48D2-9EC6-AB1AB7D4E3AD}"/>
              </a:ext>
            </a:extLst>
          </p:cNvPr>
          <p:cNvSpPr txBox="1"/>
          <p:nvPr/>
        </p:nvSpPr>
        <p:spPr>
          <a:xfrm>
            <a:off x="6502736" y="833588"/>
            <a:ext cx="3633450" cy="32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REPA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5D9DEA-3017-4616-BE10-958E1C240F09}"/>
              </a:ext>
            </a:extLst>
          </p:cNvPr>
          <p:cNvSpPr txBox="1"/>
          <p:nvPr/>
        </p:nvSpPr>
        <p:spPr>
          <a:xfrm>
            <a:off x="2140144" y="3848045"/>
            <a:ext cx="3549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err="1"/>
              <a:t>VideoREPA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62883E-26DA-4ED7-A694-73904C0C82B2}"/>
              </a:ext>
            </a:extLst>
          </p:cNvPr>
          <p:cNvSpPr txBox="1"/>
          <p:nvPr/>
        </p:nvSpPr>
        <p:spPr>
          <a:xfrm>
            <a:off x="6502736" y="3848045"/>
            <a:ext cx="3633450" cy="32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Ours</a:t>
            </a:r>
            <a:endParaRPr lang="ko-KR" altLang="en-US" dirty="0"/>
          </a:p>
        </p:txBody>
      </p:sp>
      <p:pic>
        <p:nvPicPr>
          <p:cNvPr id="8" name="pingpong_repa">
            <a:hlinkClick r:id="" action="ppaction://media"/>
            <a:extLst>
              <a:ext uri="{FF2B5EF4-FFF2-40B4-BE49-F238E27FC236}">
                <a16:creationId xmlns:a16="http://schemas.microsoft.com/office/drawing/2014/main" id="{12AF5AB9-852B-6708-8D1F-F02D64605E8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37598" y="1202030"/>
            <a:ext cx="3958200" cy="2638800"/>
          </a:xfrm>
          <a:prstGeom prst="rect">
            <a:avLst/>
          </a:prstGeom>
        </p:spPr>
      </p:pic>
      <p:pic>
        <p:nvPicPr>
          <p:cNvPr id="9" name="pingpong_videorepa">
            <a:hlinkClick r:id="" action="ppaction://media"/>
            <a:extLst>
              <a:ext uri="{FF2B5EF4-FFF2-40B4-BE49-F238E27FC236}">
                <a16:creationId xmlns:a16="http://schemas.microsoft.com/office/drawing/2014/main" id="{CED2ED26-C0D4-7E5F-8F30-9347DDFD1D3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12995" y="4174576"/>
            <a:ext cx="3958200" cy="2638800"/>
          </a:xfrm>
          <a:prstGeom prst="rect">
            <a:avLst/>
          </a:prstGeom>
        </p:spPr>
      </p:pic>
      <p:pic>
        <p:nvPicPr>
          <p:cNvPr id="10" name="pingpong_baseline">
            <a:hlinkClick r:id="" action="ppaction://media"/>
            <a:extLst>
              <a:ext uri="{FF2B5EF4-FFF2-40B4-BE49-F238E27FC236}">
                <a16:creationId xmlns:a16="http://schemas.microsoft.com/office/drawing/2014/main" id="{2B2C7698-A282-EFB5-888D-25CE24B27155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916355" y="1207573"/>
            <a:ext cx="3958200" cy="2638800"/>
          </a:xfrm>
          <a:prstGeom prst="rect">
            <a:avLst/>
          </a:prstGeom>
        </p:spPr>
      </p:pic>
      <p:pic>
        <p:nvPicPr>
          <p:cNvPr id="11" name="pingpong_ours">
            <a:hlinkClick r:id="" action="ppaction://media"/>
            <a:extLst>
              <a:ext uri="{FF2B5EF4-FFF2-40B4-BE49-F238E27FC236}">
                <a16:creationId xmlns:a16="http://schemas.microsoft.com/office/drawing/2014/main" id="{8B8A94BF-FFB4-BF43-F700-F75F1DE11E30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337598" y="4174576"/>
            <a:ext cx="3958200" cy="2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4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1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12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26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2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8">
            <a:extLst>
              <a:ext uri="{FF2B5EF4-FFF2-40B4-BE49-F238E27FC236}">
                <a16:creationId xmlns:a16="http://schemas.microsoft.com/office/drawing/2014/main" id="{7C1BE2FD-D320-4A94-A22E-B2EFB8E5E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F86BF6B8-96CA-4FB2-A25C-7BCEC1CE8631}" type="slidenum">
              <a:rPr lang="ko-KR" altLang="en-US" smtClean="0"/>
              <a:t>5</a:t>
            </a:fld>
            <a:endParaRPr lang="ko-KR" alt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715A6E4-50BA-4B71-9FC1-1127F0305FD4}"/>
              </a:ext>
            </a:extLst>
          </p:cNvPr>
          <p:cNvSpPr txBox="1">
            <a:spLocks/>
          </p:cNvSpPr>
          <p:nvPr/>
        </p:nvSpPr>
        <p:spPr>
          <a:xfrm>
            <a:off x="324000" y="252000"/>
            <a:ext cx="11700000" cy="656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000" b="1" dirty="0">
                <a:latin typeface="Helvetica (제목)"/>
              </a:rPr>
              <a:t>Qualitative Comparison</a:t>
            </a:r>
            <a:endParaRPr lang="en-US" sz="4000" b="1" dirty="0">
              <a:latin typeface="Helvetica (제목)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94EB3B-1152-427A-A52C-3B0618F205AA}"/>
              </a:ext>
            </a:extLst>
          </p:cNvPr>
          <p:cNvSpPr txBox="1"/>
          <p:nvPr/>
        </p:nvSpPr>
        <p:spPr>
          <a:xfrm>
            <a:off x="2140144" y="833588"/>
            <a:ext cx="3549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CogVideoX-2B (baseline)</a:t>
            </a:r>
            <a:endParaRPr lang="ko-KR" alt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A14013-A841-48D2-9EC6-AB1AB7D4E3AD}"/>
              </a:ext>
            </a:extLst>
          </p:cNvPr>
          <p:cNvSpPr txBox="1"/>
          <p:nvPr/>
        </p:nvSpPr>
        <p:spPr>
          <a:xfrm>
            <a:off x="6502736" y="833588"/>
            <a:ext cx="3633450" cy="32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REPA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5D9DEA-3017-4616-BE10-958E1C240F09}"/>
              </a:ext>
            </a:extLst>
          </p:cNvPr>
          <p:cNvSpPr txBox="1"/>
          <p:nvPr/>
        </p:nvSpPr>
        <p:spPr>
          <a:xfrm>
            <a:off x="2140144" y="3848045"/>
            <a:ext cx="35491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err="1"/>
              <a:t>VideoREPA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62883E-26DA-4ED7-A694-73904C0C82B2}"/>
              </a:ext>
            </a:extLst>
          </p:cNvPr>
          <p:cNvSpPr txBox="1"/>
          <p:nvPr/>
        </p:nvSpPr>
        <p:spPr>
          <a:xfrm>
            <a:off x="6502736" y="3848045"/>
            <a:ext cx="3633450" cy="320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Ours</a:t>
            </a:r>
            <a:endParaRPr lang="ko-KR" altLang="en-US" dirty="0"/>
          </a:p>
        </p:txBody>
      </p:sp>
      <p:pic>
        <p:nvPicPr>
          <p:cNvPr id="16" name="hockey_baseline">
            <a:hlinkClick r:id="" action="ppaction://media"/>
            <a:extLst>
              <a:ext uri="{FF2B5EF4-FFF2-40B4-BE49-F238E27FC236}">
                <a16:creationId xmlns:a16="http://schemas.microsoft.com/office/drawing/2014/main" id="{054A222F-5846-25CE-FFA0-7A0198EE011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921502" y="4174576"/>
            <a:ext cx="3958200" cy="2638800"/>
          </a:xfrm>
          <a:prstGeom prst="rect">
            <a:avLst/>
          </a:prstGeom>
        </p:spPr>
      </p:pic>
      <p:pic>
        <p:nvPicPr>
          <p:cNvPr id="17" name="hockey_ours">
            <a:hlinkClick r:id="" action="ppaction://media"/>
            <a:extLst>
              <a:ext uri="{FF2B5EF4-FFF2-40B4-BE49-F238E27FC236}">
                <a16:creationId xmlns:a16="http://schemas.microsoft.com/office/drawing/2014/main" id="{0BCFB19A-D6D3-CB25-52A6-F818459278E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334238" y="4155822"/>
            <a:ext cx="3958200" cy="2638800"/>
          </a:xfrm>
          <a:prstGeom prst="rect">
            <a:avLst/>
          </a:prstGeom>
        </p:spPr>
      </p:pic>
      <p:pic>
        <p:nvPicPr>
          <p:cNvPr id="18" name="hockey_repa">
            <a:hlinkClick r:id="" action="ppaction://media"/>
            <a:extLst>
              <a:ext uri="{FF2B5EF4-FFF2-40B4-BE49-F238E27FC236}">
                <a16:creationId xmlns:a16="http://schemas.microsoft.com/office/drawing/2014/main" id="{864F6786-ED59-E606-711E-EF0711FB83A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334238" y="1202030"/>
            <a:ext cx="3958200" cy="2638800"/>
          </a:xfrm>
          <a:prstGeom prst="rect">
            <a:avLst/>
          </a:prstGeom>
        </p:spPr>
      </p:pic>
      <p:pic>
        <p:nvPicPr>
          <p:cNvPr id="19" name="hockey_videorepa">
            <a:hlinkClick r:id="" action="ppaction://media"/>
            <a:extLst>
              <a:ext uri="{FF2B5EF4-FFF2-40B4-BE49-F238E27FC236}">
                <a16:creationId xmlns:a16="http://schemas.microsoft.com/office/drawing/2014/main" id="{202D7DB2-7021-9819-588B-512980567F08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912995" y="1202030"/>
            <a:ext cx="3958200" cy="2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15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12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1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2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0a6faeb-1079-4c87-8b61-e5d4c00347f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069C8F53E0C69419671B0F6DA27C49A" ma:contentTypeVersion="18" ma:contentTypeDescription="새 문서를 만듭니다." ma:contentTypeScope="" ma:versionID="4f8df083e9ca97e042f50784f11c11c0">
  <xsd:schema xmlns:xsd="http://www.w3.org/2001/XMLSchema" xmlns:xs="http://www.w3.org/2001/XMLSchema" xmlns:p="http://schemas.microsoft.com/office/2006/metadata/properties" xmlns:ns3="60a6faeb-1079-4c87-8b61-e5d4c00347f3" xmlns:ns4="f0eb59f7-3cfb-4900-81af-583073d95d83" targetNamespace="http://schemas.microsoft.com/office/2006/metadata/properties" ma:root="true" ma:fieldsID="8d1d1b6bbe2527277d003aa873bcaf39" ns3:_="" ns4:_="">
    <xsd:import namespace="60a6faeb-1079-4c87-8b61-e5d4c00347f3"/>
    <xsd:import namespace="f0eb59f7-3cfb-4900-81af-583073d95d8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SearchProperties" minOccurs="0"/>
                <xsd:element ref="ns3:_activity" minOccurs="0"/>
                <xsd:element ref="ns3:MediaServiceLocation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a6faeb-1079-4c87-8b61-e5d4c00347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eb59f7-3cfb-4900-81af-583073d95d8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공유 대상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세부 정보 공유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힌트 해시 공유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E64385-505D-4DBC-B40D-C05C31427FC2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dcmitype/"/>
    <ds:schemaRef ds:uri="http://schemas.openxmlformats.org/package/2006/metadata/core-properties"/>
    <ds:schemaRef ds:uri="f0eb59f7-3cfb-4900-81af-583073d95d83"/>
    <ds:schemaRef ds:uri="http://schemas.microsoft.com/office/2006/metadata/properties"/>
    <ds:schemaRef ds:uri="http://purl.org/dc/terms/"/>
    <ds:schemaRef ds:uri="60a6faeb-1079-4c87-8b61-e5d4c00347f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5FF02E7-86DC-4895-95B1-B6EF0C1A18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9EE4247-620C-4977-9E4E-724C41309C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a6faeb-1079-4c87-8b61-e5d4c00347f3"/>
    <ds:schemaRef ds:uri="f0eb59f7-3cfb-4900-81af-583073d95d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187803</TotalTime>
  <Words>55</Words>
  <Application>Microsoft Office PowerPoint</Application>
  <PresentationFormat>와이드스크린</PresentationFormat>
  <Paragraphs>35</Paragraphs>
  <Slides>5</Slides>
  <Notes>5</Notes>
  <HiddenSlides>0</HiddenSlides>
  <MMClips>20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Helvetica (제목)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EverLab</dc:creator>
  <cp:lastModifiedBy>김만진(IT융합공학과)</cp:lastModifiedBy>
  <cp:revision>2174</cp:revision>
  <cp:lastPrinted>2025-07-21T14:01:07Z</cp:lastPrinted>
  <dcterms:created xsi:type="dcterms:W3CDTF">2015-07-07T08:42:32Z</dcterms:created>
  <dcterms:modified xsi:type="dcterms:W3CDTF">2026-04-10T15:23:53Z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0x010100E069C8F53E0C69419671B0F6DA27C49A</vt:lpwstr>
  </property>
</Properties>
</file>