
<file path=[Content_Types].xml><?xml version="1.0" encoding="utf-8"?>
<Types xmlns="http://schemas.openxmlformats.org/package/2006/content-types">
  <Default Extension="glb" ContentType="model/gltf.binary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6"/>
    <p:restoredTop sz="94696"/>
  </p:normalViewPr>
  <p:slideViewPr>
    <p:cSldViewPr snapToGrid="0">
      <p:cViewPr varScale="1">
        <p:scale>
          <a:sx n="112" d="100"/>
          <a:sy n="112" d="100"/>
        </p:scale>
        <p:origin x="12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51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211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069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578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086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617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983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08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397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62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29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E79D5-A5CF-414E-BFBA-F490C07F7990}" type="datetimeFigureOut">
              <a:rPr lang="en-US" smtClean="0"/>
              <a:t>3/15/23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5ECA5-A8ED-544F-B3EC-CB13F7C65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09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17/06/relationships/model3d" Target="../media/model3d4.glb"/><Relationship Id="rId13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microsoft.com/office/2017/06/relationships/model3d" Target="../media/model3d6.glb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3.glb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microsoft.com/office/2017/06/relationships/model3d" Target="../media/model3d5.glb"/><Relationship Id="rId4" Type="http://schemas.microsoft.com/office/2017/06/relationships/model3d" Target="../media/model3d2.glb"/><Relationship Id="rId9" Type="http://schemas.openxmlformats.org/officeDocument/2006/relationships/image" Target="../media/image4.png"/><Relationship Id="rId14" Type="http://schemas.microsoft.com/office/2017/06/relationships/model3d" Target="../media/model3d7.glb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microsoft.com/office/2017/06/relationships/model3d" Target="../media/model3d7.glb"/><Relationship Id="rId1" Type="http://schemas.openxmlformats.org/officeDocument/2006/relationships/slideLayout" Target="../slideLayouts/slideLayout2.xml"/><Relationship Id="rId6" Type="http://schemas.microsoft.com/office/2017/06/relationships/model3d" Target="../media/model3d9.glb"/><Relationship Id="rId5" Type="http://schemas.openxmlformats.org/officeDocument/2006/relationships/image" Target="../media/image9.png"/><Relationship Id="rId4" Type="http://schemas.microsoft.com/office/2017/06/relationships/model3d" Target="../media/model3d8.glb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microsoft.com/office/2017/06/relationships/model3d" Target="../media/model3d10.glb"/><Relationship Id="rId1" Type="http://schemas.openxmlformats.org/officeDocument/2006/relationships/slideLayout" Target="../slideLayouts/slideLayout2.xml"/><Relationship Id="rId6" Type="http://schemas.microsoft.com/office/2017/06/relationships/model3d" Target="../media/model3d5.glb"/><Relationship Id="rId5" Type="http://schemas.openxmlformats.org/officeDocument/2006/relationships/image" Target="../media/image12.png"/><Relationship Id="rId4" Type="http://schemas.microsoft.com/office/2017/06/relationships/model3d" Target="../media/model3d11.glb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microsoft.com/office/2017/06/relationships/model3d" Target="../media/model3d12.glb"/><Relationship Id="rId1" Type="http://schemas.openxmlformats.org/officeDocument/2006/relationships/slideLayout" Target="../slideLayouts/slideLayout2.xml"/><Relationship Id="rId6" Type="http://schemas.microsoft.com/office/2017/06/relationships/model3d" Target="../media/model3d14.glb"/><Relationship Id="rId5" Type="http://schemas.openxmlformats.org/officeDocument/2006/relationships/image" Target="../media/image15.png"/><Relationship Id="rId4" Type="http://schemas.microsoft.com/office/2017/06/relationships/model3d" Target="../media/model3d13.gl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>
                <a:extLst>
                  <a:ext uri="{FF2B5EF4-FFF2-40B4-BE49-F238E27FC236}">
                    <a16:creationId xmlns:a16="http://schemas.microsoft.com/office/drawing/2014/main" id="{AE5EB122-3A96-08F0-A673-250D3337590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51626043"/>
                  </p:ext>
                </p:extLst>
              </p:nvPr>
            </p:nvGraphicFramePr>
            <p:xfrm>
              <a:off x="95097" y="262533"/>
              <a:ext cx="2046276" cy="229373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046276" cy="2293733"/>
                    </a:xfrm>
                    <a:prstGeom prst="rect">
                      <a:avLst/>
                    </a:prstGeom>
                  </am3d:spPr>
                  <am3d:camera>
                    <am3d:pos x="0" y="0" z="766406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773591" d="1000000"/>
                    <am3d:preTrans dx="13089105" dy="7409726" dz="-130345307"/>
                    <am3d:scale>
                      <am3d:sx n="1000000" d="1000000"/>
                      <am3d:sy n="1000000" d="1000000"/>
                      <am3d:sz n="1000000" d="1000000"/>
                    </am3d:scale>
                    <am3d:rot ax="10173687" ay="221293" az="-40736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392663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>
                <a:extLst>
                  <a:ext uri="{FF2B5EF4-FFF2-40B4-BE49-F238E27FC236}">
                    <a16:creationId xmlns:a16="http://schemas.microsoft.com/office/drawing/2014/main" id="{AE5EB122-3A96-08F0-A673-250D3337590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5097" y="262533"/>
                <a:ext cx="2046276" cy="22937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 Model 4">
                <a:extLst>
                  <a:ext uri="{FF2B5EF4-FFF2-40B4-BE49-F238E27FC236}">
                    <a16:creationId xmlns:a16="http://schemas.microsoft.com/office/drawing/2014/main" id="{FDDD457A-4E11-9A41-2BFF-BE729158DF9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14582782"/>
                  </p:ext>
                </p:extLst>
              </p:nvPr>
            </p:nvGraphicFramePr>
            <p:xfrm>
              <a:off x="2062199" y="292230"/>
              <a:ext cx="2233756" cy="2360675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233756" cy="2360675"/>
                    </a:xfrm>
                    <a:prstGeom prst="rect">
                      <a:avLst/>
                    </a:prstGeom>
                  </am3d:spPr>
                  <am3d:camera>
                    <am3d:pos x="0" y="0" z="7563815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495065" d="1000000"/>
                    <am3d:preTrans dx="4869663" dy="7759505" dz="-128683745"/>
                    <am3d:scale>
                      <am3d:sx n="1000000" d="1000000"/>
                      <am3d:sy n="1000000" d="1000000"/>
                      <am3d:sz n="1000000" d="1000000"/>
                    </am3d:scale>
                    <am3d:rot ax="10635600" ay="1448535" az="-67282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375677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 Model 4">
                <a:extLst>
                  <a:ext uri="{FF2B5EF4-FFF2-40B4-BE49-F238E27FC236}">
                    <a16:creationId xmlns:a16="http://schemas.microsoft.com/office/drawing/2014/main" id="{FDDD457A-4E11-9A41-2BFF-BE729158DF9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62199" y="292230"/>
                <a:ext cx="2233756" cy="23606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>
                <a:extLst>
                  <a:ext uri="{FF2B5EF4-FFF2-40B4-BE49-F238E27FC236}">
                    <a16:creationId xmlns:a16="http://schemas.microsoft.com/office/drawing/2014/main" id="{89AD08FA-AEF6-72EE-D7C4-592DF14E619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66341976"/>
                  </p:ext>
                </p:extLst>
              </p:nvPr>
            </p:nvGraphicFramePr>
            <p:xfrm>
              <a:off x="4368486" y="284188"/>
              <a:ext cx="2206220" cy="2459808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206220" cy="2459808"/>
                    </a:xfrm>
                    <a:prstGeom prst="rect">
                      <a:avLst/>
                    </a:prstGeom>
                  </am3d:spPr>
                  <am3d:camera>
                    <am3d:pos x="0" y="0" z="7257283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815859" d="1000000"/>
                    <am3d:preTrans dx="7364070" dy="7665691" dz="-121291053"/>
                    <am3d:scale>
                      <am3d:sx n="1000000" d="1000000"/>
                      <am3d:sy n="1000000" d="1000000"/>
                      <am3d:sz n="1000000" d="1000000"/>
                    </am3d:scale>
                    <am3d:rot ax="10249715" ay="123361" az="-19881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398133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>
                <a:extLst>
                  <a:ext uri="{FF2B5EF4-FFF2-40B4-BE49-F238E27FC236}">
                    <a16:creationId xmlns:a16="http://schemas.microsoft.com/office/drawing/2014/main" id="{89AD08FA-AEF6-72EE-D7C4-592DF14E619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68486" y="284188"/>
                <a:ext cx="2206220" cy="24598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3D Model 6">
                <a:extLst>
                  <a:ext uri="{FF2B5EF4-FFF2-40B4-BE49-F238E27FC236}">
                    <a16:creationId xmlns:a16="http://schemas.microsoft.com/office/drawing/2014/main" id="{8C4688EE-5D25-72F6-7516-472AAD7CDED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52420289"/>
                  </p:ext>
                </p:extLst>
              </p:nvPr>
            </p:nvGraphicFramePr>
            <p:xfrm>
              <a:off x="6612993" y="116975"/>
              <a:ext cx="2109763" cy="2641955"/>
            </p:xfrm>
            <a:graphic>
              <a:graphicData uri="http://schemas.microsoft.com/office/drawing/2017/model3d">
                <am3d:model3d r:embed="rId8">
                  <am3d:spPr>
                    <a:xfrm>
                      <a:off x="0" y="0"/>
                      <a:ext cx="2109763" cy="2641955"/>
                    </a:xfrm>
                    <a:prstGeom prst="rect">
                      <a:avLst/>
                    </a:prstGeom>
                  </am3d:spPr>
                  <am3d:camera>
                    <am3d:pos x="0" y="0" z="7465203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911421" d="1000000"/>
                    <am3d:preTrans dx="1676839" dy="7421862" dz="-128327831"/>
                    <am3d:scale>
                      <am3d:sx n="1000000" d="1000000"/>
                      <am3d:sy n="1000000" d="1000000"/>
                      <am3d:sz n="1000000" d="1000000"/>
                    </am3d:scale>
                    <am3d:rot ax="-10018543" ay="438547" az="101136"/>
                    <am3d:postTrans dx="0" dy="0" dz="0"/>
                  </am3d:trans>
                  <am3d:raster rName="Office3DRenderer" rVer="16.0.8326">
                    <am3d:blip r:embed="rId9"/>
                  </am3d:raster>
                  <am3d:objViewport viewportSz="37762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 Model 6">
                <a:extLst>
                  <a:ext uri="{FF2B5EF4-FFF2-40B4-BE49-F238E27FC236}">
                    <a16:creationId xmlns:a16="http://schemas.microsoft.com/office/drawing/2014/main" id="{8C4688EE-5D25-72F6-7516-472AAD7CDED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612993" y="116975"/>
                <a:ext cx="2109763" cy="26419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D Model 7">
                <a:extLst>
                  <a:ext uri="{FF2B5EF4-FFF2-40B4-BE49-F238E27FC236}">
                    <a16:creationId xmlns:a16="http://schemas.microsoft.com/office/drawing/2014/main" id="{0F675501-7320-3A0B-0109-8C682D25468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45074303"/>
                  </p:ext>
                </p:extLst>
              </p:nvPr>
            </p:nvGraphicFramePr>
            <p:xfrm>
              <a:off x="988837" y="3116679"/>
              <a:ext cx="2465048" cy="2331803"/>
            </p:xfrm>
            <a:graphic>
              <a:graphicData uri="http://schemas.microsoft.com/office/drawing/2017/model3d">
                <am3d:model3d r:embed="rId10">
                  <am3d:spPr>
                    <a:xfrm>
                      <a:off x="0" y="0"/>
                      <a:ext cx="2465048" cy="2331803"/>
                    </a:xfrm>
                    <a:prstGeom prst="rect">
                      <a:avLst/>
                    </a:prstGeom>
                  </am3d:spPr>
                  <am3d:camera>
                    <am3d:pos x="0" y="0" z="6957894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575334" d="1000000"/>
                    <am3d:preTrans dx="4297519" dy="7835426" dz="-101528769"/>
                    <am3d:scale>
                      <am3d:sx n="1000000" d="1000000"/>
                      <am3d:sy n="1000000" d="1000000"/>
                      <am3d:sz n="1000000" d="1000000"/>
                    </am3d:scale>
                    <am3d:rot ax="10449253" ay="223848" az="-22909"/>
                    <am3d:postTrans dx="0" dy="0" dz="0"/>
                  </am3d:trans>
                  <am3d:raster rName="Office3DRenderer" rVer="16.0.8326">
                    <am3d:blip r:embed="rId11"/>
                  </am3d:raster>
                  <am3d:objViewport viewportSz="395937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D Model 7">
                <a:extLst>
                  <a:ext uri="{FF2B5EF4-FFF2-40B4-BE49-F238E27FC236}">
                    <a16:creationId xmlns:a16="http://schemas.microsoft.com/office/drawing/2014/main" id="{0F675501-7320-3A0B-0109-8C682D25468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88837" y="3116679"/>
                <a:ext cx="2465048" cy="23318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D Model 8">
                <a:extLst>
                  <a:ext uri="{FF2B5EF4-FFF2-40B4-BE49-F238E27FC236}">
                    <a16:creationId xmlns:a16="http://schemas.microsoft.com/office/drawing/2014/main" id="{1718C07F-4DA5-8CE9-FB83-8D9773B7626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27160481"/>
                  </p:ext>
                </p:extLst>
              </p:nvPr>
            </p:nvGraphicFramePr>
            <p:xfrm>
              <a:off x="3641564" y="2772859"/>
              <a:ext cx="1970136" cy="2807681"/>
            </p:xfrm>
            <a:graphic>
              <a:graphicData uri="http://schemas.microsoft.com/office/drawing/2017/model3d">
                <am3d:model3d r:embed="rId12">
                  <am3d:spPr>
                    <a:xfrm>
                      <a:off x="0" y="0"/>
                      <a:ext cx="1970136" cy="2807681"/>
                    </a:xfrm>
                    <a:prstGeom prst="rect">
                      <a:avLst/>
                    </a:prstGeom>
                  </am3d:spPr>
                  <am3d:camera>
                    <am3d:pos x="0" y="0" z="7760751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397448" d="1000000"/>
                    <am3d:preTrans dx="-2929404" dy="8033209" dz="-120266879"/>
                    <am3d:scale>
                      <am3d:sx n="1000000" d="1000000"/>
                      <am3d:sy n="1000000" d="1000000"/>
                      <am3d:sz n="1000000" d="1000000"/>
                    </am3d:scale>
                    <am3d:rot ax="-9349891" ay="45648" az="20492"/>
                    <am3d:postTrans dx="0" dy="0" dz="0"/>
                  </am3d:trans>
                  <am3d:raster rName="Office3DRenderer" rVer="16.0.8326">
                    <am3d:blip r:embed="rId13"/>
                  </am3d:raster>
                  <am3d:objViewport viewportSz="394027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D Model 8">
                <a:extLst>
                  <a:ext uri="{FF2B5EF4-FFF2-40B4-BE49-F238E27FC236}">
                    <a16:creationId xmlns:a16="http://schemas.microsoft.com/office/drawing/2014/main" id="{1718C07F-4DA5-8CE9-FB83-8D9773B7626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641564" y="2772859"/>
                <a:ext cx="1970136" cy="28076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3D Model 9">
                <a:extLst>
                  <a:ext uri="{FF2B5EF4-FFF2-40B4-BE49-F238E27FC236}">
                    <a16:creationId xmlns:a16="http://schemas.microsoft.com/office/drawing/2014/main" id="{CB660186-574F-492D-A12C-62D55D038DD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61075181"/>
                  </p:ext>
                </p:extLst>
              </p:nvPr>
            </p:nvGraphicFramePr>
            <p:xfrm>
              <a:off x="6029137" y="3121433"/>
              <a:ext cx="2674435" cy="2388908"/>
            </p:xfrm>
            <a:graphic>
              <a:graphicData uri="http://schemas.microsoft.com/office/drawing/2017/model3d">
                <am3d:model3d r:embed="rId14">
                  <am3d:spPr>
                    <a:xfrm>
                      <a:off x="0" y="0"/>
                      <a:ext cx="2674435" cy="2388908"/>
                    </a:xfrm>
                    <a:prstGeom prst="rect">
                      <a:avLst/>
                    </a:prstGeom>
                  </am3d:spPr>
                  <am3d:camera>
                    <am3d:pos x="0" y="0" z="709218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35388" d="1000000"/>
                    <am3d:preTrans dx="6551591" dy="7752226" dz="-112220698"/>
                    <am3d:scale>
                      <am3d:sx n="1000000" d="1000000"/>
                      <am3d:sy n="1000000" d="1000000"/>
                      <am3d:sz n="1000000" d="1000000"/>
                    </am3d:scale>
                    <am3d:rot ax="-10420169" ay="546671" az="60390"/>
                    <am3d:postTrans dx="0" dy="0" dz="0"/>
                  </am3d:trans>
                  <am3d:raster rName="Office3DRenderer" rVer="16.0.8326">
                    <am3d:blip r:embed="rId15"/>
                  </am3d:raster>
                  <am3d:objViewport viewportSz="395560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3D Model 9">
                <a:extLst>
                  <a:ext uri="{FF2B5EF4-FFF2-40B4-BE49-F238E27FC236}">
                    <a16:creationId xmlns:a16="http://schemas.microsoft.com/office/drawing/2014/main" id="{CB660186-574F-492D-A12C-62D55D038DD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029137" y="3121433"/>
                <a:ext cx="2674435" cy="2388908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D8AF11FA-E797-FC7B-CED4-F41CB23A3D06}"/>
              </a:ext>
            </a:extLst>
          </p:cNvPr>
          <p:cNvSpPr txBox="1"/>
          <p:nvPr/>
        </p:nvSpPr>
        <p:spPr>
          <a:xfrm>
            <a:off x="1011505" y="6064470"/>
            <a:ext cx="7230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Surfaces are interactive.</a:t>
            </a:r>
          </a:p>
        </p:txBody>
      </p:sp>
    </p:spTree>
    <p:extLst>
      <p:ext uri="{BB962C8B-B14F-4D97-AF65-F5344CB8AC3E}">
        <p14:creationId xmlns:p14="http://schemas.microsoft.com/office/powerpoint/2010/main" val="31683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mph" presetSubtype="128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>
                <a:extLst>
                  <a:ext uri="{FF2B5EF4-FFF2-40B4-BE49-F238E27FC236}">
                    <a16:creationId xmlns:a16="http://schemas.microsoft.com/office/drawing/2014/main" id="{5F152315-4A81-DD4B-A3FE-6E208B9B52A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78648224"/>
                  </p:ext>
                </p:extLst>
              </p:nvPr>
            </p:nvGraphicFramePr>
            <p:xfrm>
              <a:off x="6180082" y="1707057"/>
              <a:ext cx="2692400" cy="246380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692400" cy="2463800"/>
                    </a:xfrm>
                    <a:prstGeom prst="rect">
                      <a:avLst/>
                    </a:prstGeom>
                  </am3d:spPr>
                  <am3d:camera>
                    <am3d:pos x="0" y="0" z="709218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35388" d="1000000"/>
                    <am3d:preTrans dx="6551591" dy="7752226" dz="-112220698"/>
                    <am3d:scale>
                      <am3d:sx n="1000000" d="1000000"/>
                      <am3d:sy n="1000000" d="1000000"/>
                      <am3d:sz n="1000000" d="1000000"/>
                    </am3d:scale>
                    <am3d:rot ax="-10332290" ay="332106" az="45386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064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>
                <a:extLst>
                  <a:ext uri="{FF2B5EF4-FFF2-40B4-BE49-F238E27FC236}">
                    <a16:creationId xmlns:a16="http://schemas.microsoft.com/office/drawing/2014/main" id="{5F152315-4A81-DD4B-A3FE-6E208B9B52A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80082" y="1707057"/>
                <a:ext cx="2692400" cy="246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 Model 4">
                <a:extLst>
                  <a:ext uri="{FF2B5EF4-FFF2-40B4-BE49-F238E27FC236}">
                    <a16:creationId xmlns:a16="http://schemas.microsoft.com/office/drawing/2014/main" id="{30A69241-8CE1-6A65-54B2-3C6DD519F36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05812948"/>
                  </p:ext>
                </p:extLst>
              </p:nvPr>
            </p:nvGraphicFramePr>
            <p:xfrm>
              <a:off x="3251200" y="1732457"/>
              <a:ext cx="2641600" cy="2489200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641600" cy="2489200"/>
                    </a:xfrm>
                    <a:prstGeom prst="rect">
                      <a:avLst/>
                    </a:prstGeom>
                  </am3d:spPr>
                  <am3d:camera>
                    <am3d:pos x="0" y="0" z="7101852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098923" d="1000000"/>
                    <am3d:preTrans dx="6504207" dy="7746086" dz="-112026454"/>
                    <am3d:scale>
                      <am3d:sx n="1000000" d="1000000"/>
                      <am3d:sy n="1000000" d="1000000"/>
                      <am3d:sz n="1000000" d="1000000"/>
                    </am3d:scale>
                    <am3d:rot ax="-10333533" ay="221417" az="30212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4064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 Model 4">
                <a:extLst>
                  <a:ext uri="{FF2B5EF4-FFF2-40B4-BE49-F238E27FC236}">
                    <a16:creationId xmlns:a16="http://schemas.microsoft.com/office/drawing/2014/main" id="{30A69241-8CE1-6A65-54B2-3C6DD519F36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51200" y="1732457"/>
                <a:ext cx="2641600" cy="248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>
                <a:extLst>
                  <a:ext uri="{FF2B5EF4-FFF2-40B4-BE49-F238E27FC236}">
                    <a16:creationId xmlns:a16="http://schemas.microsoft.com/office/drawing/2014/main" id="{F991E7E9-65D2-9690-8C64-1408080370F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34186213"/>
                  </p:ext>
                </p:extLst>
              </p:nvPr>
            </p:nvGraphicFramePr>
            <p:xfrm>
              <a:off x="-739793" y="1538012"/>
              <a:ext cx="3703711" cy="2670945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3703711" cy="2670945"/>
                    </a:xfrm>
                    <a:prstGeom prst="rect">
                      <a:avLst/>
                    </a:prstGeom>
                  </am3d:spPr>
                  <am3d:camera>
                    <am3d:pos x="0" y="0" z="6735616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790450" d="1000000"/>
                    <am3d:preTrans dx="7665985" dy="6048077" dz="-76449359"/>
                    <am3d:scale>
                      <am3d:sx n="1000000" d="1000000"/>
                      <am3d:sy n="1000000" d="1000000"/>
                      <am3d:sz n="1000000" d="1000000"/>
                    </am3d:scale>
                    <am3d:rot ax="-10212556" ay="1240159" az="209138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569801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>
                <a:extLst>
                  <a:ext uri="{FF2B5EF4-FFF2-40B4-BE49-F238E27FC236}">
                    <a16:creationId xmlns:a16="http://schemas.microsoft.com/office/drawing/2014/main" id="{F991E7E9-65D2-9690-8C64-1408080370F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739793" y="1538012"/>
                <a:ext cx="3703711" cy="2670945"/>
              </a:xfrm>
              <a:prstGeom prst="rect">
                <a:avLst/>
              </a:prstGeom>
            </p:spPr>
          </p:pic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BE26C8B6-0854-3697-A582-820F331CC921}"/>
              </a:ext>
            </a:extLst>
          </p:cNvPr>
          <p:cNvSpPr txBox="1"/>
          <p:nvPr/>
        </p:nvSpPr>
        <p:spPr>
          <a:xfrm>
            <a:off x="1011505" y="6064470"/>
            <a:ext cx="7230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Surfaces are interactive.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467C73-D593-EE2C-AECC-A282C027CF12}"/>
              </a:ext>
            </a:extLst>
          </p:cNvPr>
          <p:cNvSpPr txBox="1"/>
          <p:nvPr/>
        </p:nvSpPr>
        <p:spPr>
          <a:xfrm>
            <a:off x="525517" y="4487919"/>
            <a:ext cx="2249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 raster scan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4190C5-8F91-BE62-0301-DCBF2437851A}"/>
              </a:ext>
            </a:extLst>
          </p:cNvPr>
          <p:cNvSpPr txBox="1"/>
          <p:nvPr/>
        </p:nvSpPr>
        <p:spPr>
          <a:xfrm>
            <a:off x="3260286" y="4334031"/>
            <a:ext cx="27326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Min-max global illumination suppression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E88642-35A0-7D19-E9CF-184AC5C22B00}"/>
              </a:ext>
            </a:extLst>
          </p:cNvPr>
          <p:cNvSpPr txBox="1"/>
          <p:nvPr/>
        </p:nvSpPr>
        <p:spPr>
          <a:xfrm>
            <a:off x="6159937" y="4334031"/>
            <a:ext cx="27326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Robust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global illumination suppression</a:t>
            </a:r>
          </a:p>
        </p:txBody>
      </p:sp>
    </p:spTree>
    <p:extLst>
      <p:ext uri="{BB962C8B-B14F-4D97-AF65-F5344CB8AC3E}">
        <p14:creationId xmlns:p14="http://schemas.microsoft.com/office/powerpoint/2010/main" val="157383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mph" presetSubtype="128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E26C8B6-0854-3697-A582-820F331CC921}"/>
              </a:ext>
            </a:extLst>
          </p:cNvPr>
          <p:cNvSpPr txBox="1"/>
          <p:nvPr/>
        </p:nvSpPr>
        <p:spPr>
          <a:xfrm>
            <a:off x="1011505" y="6064470"/>
            <a:ext cx="7230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Surfaces are interactive.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467C73-D593-EE2C-AECC-A282C027CF12}"/>
              </a:ext>
            </a:extLst>
          </p:cNvPr>
          <p:cNvSpPr txBox="1"/>
          <p:nvPr/>
        </p:nvSpPr>
        <p:spPr>
          <a:xfrm>
            <a:off x="525517" y="4487919"/>
            <a:ext cx="2249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 raster scan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4190C5-8F91-BE62-0301-DCBF2437851A}"/>
              </a:ext>
            </a:extLst>
          </p:cNvPr>
          <p:cNvSpPr txBox="1"/>
          <p:nvPr/>
        </p:nvSpPr>
        <p:spPr>
          <a:xfrm>
            <a:off x="3260286" y="4334031"/>
            <a:ext cx="27326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Min-max global illumination suppression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E88642-35A0-7D19-E9CF-184AC5C22B00}"/>
              </a:ext>
            </a:extLst>
          </p:cNvPr>
          <p:cNvSpPr txBox="1"/>
          <p:nvPr/>
        </p:nvSpPr>
        <p:spPr>
          <a:xfrm>
            <a:off x="6159937" y="4334031"/>
            <a:ext cx="27326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Robust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global illumination suppression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>
                <a:extLst>
                  <a:ext uri="{FF2B5EF4-FFF2-40B4-BE49-F238E27FC236}">
                    <a16:creationId xmlns:a16="http://schemas.microsoft.com/office/drawing/2014/main" id="{14E3B9D2-DA76-4082-B38F-339239497DC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78294546"/>
                  </p:ext>
                </p:extLst>
              </p:nvPr>
            </p:nvGraphicFramePr>
            <p:xfrm>
              <a:off x="327793" y="1597273"/>
              <a:ext cx="2851498" cy="262337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851498" cy="2623378"/>
                    </a:xfrm>
                    <a:prstGeom prst="rect">
                      <a:avLst/>
                    </a:prstGeom>
                  </am3d:spPr>
                  <am3d:camera>
                    <am3d:pos x="0" y="0" z="7334425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7324268" d="1000000"/>
                    <am3d:preTrans dx="4325490" dy="8054432" dz="-105332708"/>
                    <am3d:scale>
                      <am3d:sx n="1000000" d="1000000"/>
                      <am3d:sy n="1000000" d="1000000"/>
                      <am3d:sz n="1000000" d="1000000"/>
                    </am3d:scale>
                    <am3d:rot ax="-10548722" ay="1071836" az="772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72715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>
                <a:extLst>
                  <a:ext uri="{FF2B5EF4-FFF2-40B4-BE49-F238E27FC236}">
                    <a16:creationId xmlns:a16="http://schemas.microsoft.com/office/drawing/2014/main" id="{14E3B9D2-DA76-4082-B38F-339239497DC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7793" y="1597273"/>
                <a:ext cx="2851498" cy="26233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3D Model 2">
                <a:extLst>
                  <a:ext uri="{FF2B5EF4-FFF2-40B4-BE49-F238E27FC236}">
                    <a16:creationId xmlns:a16="http://schemas.microsoft.com/office/drawing/2014/main" id="{1FE2AC82-11AE-9204-BE50-F92CC43C69A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95301252"/>
                  </p:ext>
                </p:extLst>
              </p:nvPr>
            </p:nvGraphicFramePr>
            <p:xfrm>
              <a:off x="3326100" y="1632510"/>
              <a:ext cx="2728521" cy="2601613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728521" cy="2601613"/>
                    </a:xfrm>
                    <a:prstGeom prst="rect">
                      <a:avLst/>
                    </a:prstGeom>
                  </am3d:spPr>
                  <am3d:camera>
                    <am3d:pos x="0" y="0" z="6993909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823177" d="1000000"/>
                    <am3d:preTrans dx="4412047" dy="7935933" dz="-103499485"/>
                    <am3d:scale>
                      <am3d:sx n="1000000" d="1000000"/>
                      <am3d:sy n="1000000" d="1000000"/>
                      <am3d:sz n="1000000" d="1000000"/>
                    </am3d:scale>
                    <am3d:rot ax="10539900" ay="893358" az="-66954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445446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D Model 2">
                <a:extLst>
                  <a:ext uri="{FF2B5EF4-FFF2-40B4-BE49-F238E27FC236}">
                    <a16:creationId xmlns:a16="http://schemas.microsoft.com/office/drawing/2014/main" id="{1FE2AC82-11AE-9204-BE50-F92CC43C69A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26100" y="1632510"/>
                <a:ext cx="2728521" cy="26016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D Model 10">
                <a:extLst>
                  <a:ext uri="{FF2B5EF4-FFF2-40B4-BE49-F238E27FC236}">
                    <a16:creationId xmlns:a16="http://schemas.microsoft.com/office/drawing/2014/main" id="{E15CA172-EFE6-7F7C-FE40-5AEC7EEA6E7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55800260"/>
                  </p:ext>
                </p:extLst>
              </p:nvPr>
            </p:nvGraphicFramePr>
            <p:xfrm>
              <a:off x="6317882" y="1674474"/>
              <a:ext cx="2691105" cy="2564167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691105" cy="2564167"/>
                    </a:xfrm>
                    <a:prstGeom prst="rect">
                      <a:avLst/>
                    </a:prstGeom>
                  </am3d:spPr>
                  <am3d:camera>
                    <am3d:pos x="0" y="0" z="6957894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575334" d="1000000"/>
                    <am3d:preTrans dx="4297519" dy="7835426" dz="-101528769"/>
                    <am3d:scale>
                      <am3d:sx n="1000000" d="1000000"/>
                      <am3d:sy n="1000000" d="1000000"/>
                      <am3d:sz n="1000000" d="1000000"/>
                    </am3d:scale>
                    <am3d:rot ax="10790657" ay="280157" az="-765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439208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D Model 10">
                <a:extLst>
                  <a:ext uri="{FF2B5EF4-FFF2-40B4-BE49-F238E27FC236}">
                    <a16:creationId xmlns:a16="http://schemas.microsoft.com/office/drawing/2014/main" id="{E15CA172-EFE6-7F7C-FE40-5AEC7EEA6E7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17882" y="1674474"/>
                <a:ext cx="2691105" cy="256416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9764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mph" presetSubtype="128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1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E26C8B6-0854-3697-A582-820F331CC921}"/>
              </a:ext>
            </a:extLst>
          </p:cNvPr>
          <p:cNvSpPr txBox="1"/>
          <p:nvPr/>
        </p:nvSpPr>
        <p:spPr>
          <a:xfrm>
            <a:off x="1011505" y="6064470"/>
            <a:ext cx="7230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Surfaces are interactive.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4190C5-8F91-BE62-0301-DCBF2437851A}"/>
              </a:ext>
            </a:extLst>
          </p:cNvPr>
          <p:cNvSpPr txBox="1"/>
          <p:nvPr/>
        </p:nvSpPr>
        <p:spPr>
          <a:xfrm>
            <a:off x="3260286" y="4334031"/>
            <a:ext cx="27326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Min-max global illumination suppression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E88642-35A0-7D19-E9CF-184AC5C22B00}"/>
              </a:ext>
            </a:extLst>
          </p:cNvPr>
          <p:cNvSpPr txBox="1"/>
          <p:nvPr/>
        </p:nvSpPr>
        <p:spPr>
          <a:xfrm>
            <a:off x="6159937" y="4334031"/>
            <a:ext cx="27326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Robust global illumination suppression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>
                <a:extLst>
                  <a:ext uri="{FF2B5EF4-FFF2-40B4-BE49-F238E27FC236}">
                    <a16:creationId xmlns:a16="http://schemas.microsoft.com/office/drawing/2014/main" id="{5D3B2E3E-6883-FA66-03F0-9C0FAA1C469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98987737"/>
                  </p:ext>
                </p:extLst>
              </p:nvPr>
            </p:nvGraphicFramePr>
            <p:xfrm>
              <a:off x="3382176" y="1212898"/>
              <a:ext cx="2472247" cy="3106156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472247" cy="3106156"/>
                    </a:xfrm>
                    <a:prstGeom prst="rect">
                      <a:avLst/>
                    </a:prstGeom>
                  </am3d:spPr>
                  <am3d:camera>
                    <am3d:pos x="0" y="0" z="7639313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4333771" d="1000000"/>
                    <am3d:preTrans dx="-2201322" dy="7012654" dz="-103989295"/>
                    <am3d:scale>
                      <am3d:sx n="1000000" d="1000000"/>
                      <am3d:sy n="1000000" d="1000000"/>
                      <am3d:sz n="1000000" d="1000000"/>
                    </am3d:scale>
                    <am3d:rot ax="-9535417" ay="1181746" az="444052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43894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>
                <a:extLst>
                  <a:ext uri="{FF2B5EF4-FFF2-40B4-BE49-F238E27FC236}">
                    <a16:creationId xmlns:a16="http://schemas.microsoft.com/office/drawing/2014/main" id="{5D3B2E3E-6883-FA66-03F0-9C0FAA1C469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82176" y="1212898"/>
                <a:ext cx="2472247" cy="31061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3D Model 2">
                <a:extLst>
                  <a:ext uri="{FF2B5EF4-FFF2-40B4-BE49-F238E27FC236}">
                    <a16:creationId xmlns:a16="http://schemas.microsoft.com/office/drawing/2014/main" id="{E8738853-8DEE-44F4-F43C-4D48519A088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07014178"/>
                  </p:ext>
                </p:extLst>
              </p:nvPr>
            </p:nvGraphicFramePr>
            <p:xfrm>
              <a:off x="6369520" y="1104892"/>
              <a:ext cx="2320545" cy="3233545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320545" cy="3233545"/>
                    </a:xfrm>
                    <a:prstGeom prst="rect">
                      <a:avLst/>
                    </a:prstGeom>
                  </am3d:spPr>
                  <am3d:camera>
                    <am3d:pos x="0" y="0" z="7761002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397448" d="1000000"/>
                    <am3d:preTrans dx="-2929404" dy="8033209" dz="-120265462"/>
                    <am3d:scale>
                      <am3d:sx n="1000000" d="1000000"/>
                      <am3d:sy n="1000000" d="1000000"/>
                      <am3d:sz n="1000000" d="1000000"/>
                    </am3d:scale>
                    <am3d:rot ax="-9617796" ay="784805" az="278012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470449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D Model 2">
                <a:extLst>
                  <a:ext uri="{FF2B5EF4-FFF2-40B4-BE49-F238E27FC236}">
                    <a16:creationId xmlns:a16="http://schemas.microsoft.com/office/drawing/2014/main" id="{E8738853-8DEE-44F4-F43C-4D48519A088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69520" y="1104892"/>
                <a:ext cx="2320545" cy="32335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D Model 10">
                <a:extLst>
                  <a:ext uri="{FF2B5EF4-FFF2-40B4-BE49-F238E27FC236}">
                    <a16:creationId xmlns:a16="http://schemas.microsoft.com/office/drawing/2014/main" id="{A5A28DA7-3005-A41C-9D41-FADAAC02CA1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962976"/>
                  </p:ext>
                </p:extLst>
              </p:nvPr>
            </p:nvGraphicFramePr>
            <p:xfrm>
              <a:off x="177092" y="1271453"/>
              <a:ext cx="2617653" cy="3074552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617653" cy="3074552"/>
                    </a:xfrm>
                    <a:prstGeom prst="rect">
                      <a:avLst/>
                    </a:prstGeom>
                  </am3d:spPr>
                  <am3d:camera>
                    <am3d:pos x="0" y="0" z="787992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688588" d="1000000"/>
                    <am3d:preTrans dx="-2811803" dy="7554623" dz="-114661989"/>
                    <am3d:scale>
                      <am3d:sx n="1000000" d="1000000"/>
                      <am3d:sy n="1000000" d="1000000"/>
                      <am3d:sz n="1000000" d="1000000"/>
                    </am3d:scale>
                    <am3d:rot ax="-9303385" ay="1129865" az="512272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494022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D Model 10">
                <a:extLst>
                  <a:ext uri="{FF2B5EF4-FFF2-40B4-BE49-F238E27FC236}">
                    <a16:creationId xmlns:a16="http://schemas.microsoft.com/office/drawing/2014/main" id="{A5A28DA7-3005-A41C-9D41-FADAAC02CA1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7092" y="1271453"/>
                <a:ext cx="2617653" cy="3074552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2B0BDE24-BEA6-BD99-AEC1-6F003307FF7A}"/>
              </a:ext>
            </a:extLst>
          </p:cNvPr>
          <p:cNvSpPr txBox="1"/>
          <p:nvPr/>
        </p:nvSpPr>
        <p:spPr>
          <a:xfrm>
            <a:off x="525517" y="4487919"/>
            <a:ext cx="2249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 raster scan</a:t>
            </a:r>
          </a:p>
        </p:txBody>
      </p:sp>
    </p:spTree>
    <p:extLst>
      <p:ext uri="{BB962C8B-B14F-4D97-AF65-F5344CB8AC3E}">
        <p14:creationId xmlns:p14="http://schemas.microsoft.com/office/powerpoint/2010/main" val="324545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mph" presetSubtype="128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8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13.9494"/>
                                          </p:val>
                                        </p:tav>
                                        <p:tav tm="6660">
                                          <p:val>
                                            <p:fltVal val="24.2079"/>
                                          </p:val>
                                        </p:tav>
                                        <p:tav tm="9990">
                                          <p:val>
                                            <p:fltVal val="31.3427"/>
                                          </p:val>
                                        </p:tav>
                                        <p:tav tm="13320">
                                          <p:val>
                                            <p:fltVal val="35.9208"/>
                                          </p:val>
                                        </p:tav>
                                        <p:tav tm="16650">
                                          <p:val>
                                            <p:fltVal val="38.5096"/>
                                          </p:val>
                                        </p:tav>
                                        <p:tav tm="19970">
                                          <p:val>
                                            <p:fltVal val="39.6742"/>
                                          </p:val>
                                        </p:tav>
                                        <p:tav tm="23290">
                                          <p:val>
                                            <p:fltVal val="39.9872"/>
                                          </p:val>
                                        </p:tav>
                                        <p:tav tm="26620">
                                          <p:val>
                                            <p:fltVal val="39.9891"/>
                                          </p:val>
                                        </p:tav>
                                        <p:tav tm="29950">
                                          <p:val>
                                            <p:fltVal val="39.6895"/>
                                          </p:val>
                                        </p:tav>
                                        <p:tav tm="33280">
                                          <p:val>
                                            <p:fltVal val="38.5467"/>
                                          </p:val>
                                        </p:tav>
                                        <p:tav tm="36610">
                                          <p:val>
                                            <p:fltVal val="35.9937"/>
                                          </p:val>
                                        </p:tav>
                                        <p:tav tm="39940">
                                          <p:val>
                                            <p:fltVal val="31.4632"/>
                                          </p:val>
                                        </p:tav>
                                        <p:tav tm="43270">
                                          <p:val>
                                            <p:fltVal val="24.3881"/>
                                          </p:val>
                                        </p:tav>
                                        <p:tav tm="46600">
                                          <p:val>
                                            <p:fltVal val="14.2011"/>
                                          </p:val>
                                        </p:tav>
                                        <p:tav tm="49930">
                                          <p:val>
                                            <p:fltVal val="0.335"/>
                                          </p:val>
                                        </p:tav>
                                        <p:tav tm="53250">
                                          <p:val>
                                            <p:fltVal val="-13.6598"/>
                                          </p:val>
                                        </p:tav>
                                        <p:tav tm="56580">
                                          <p:val>
                                            <p:fltVal val="-24.0004"/>
                                          </p:val>
                                        </p:tav>
                                        <p:tav tm="59900">
                                          <p:val>
                                            <p:fltVal val="-31.186"/>
                                          </p:val>
                                        </p:tav>
                                        <p:tav tm="63220">
                                          <p:val>
                                            <p:fltVal val="-35.8151"/>
                                          </p:val>
                                        </p:tav>
                                        <p:tav tm="66540">
                                          <p:val>
                                            <p:fltVal val="-38.4499"/>
                                          </p:val>
                                        </p:tav>
                                        <p:tav tm="69870">
                                          <p:val>
                                            <p:fltVal val="-39.6543"/>
                                          </p:val>
                                        </p:tav>
                                        <p:tav tm="73190">
                                          <p:val>
                                            <p:fltVal val="-39.9848"/>
                                          </p:val>
                                        </p:tav>
                                        <p:tav tm="76510">
                                          <p:val>
                                            <p:fltVal val="-39.9911"/>
                                          </p:val>
                                        </p:tav>
                                        <p:tav tm="79830">
                                          <p:val>
                                            <p:fltVal val="-39.7115"/>
                                          </p:val>
                                        </p:tav>
                                        <p:tav tm="83160">
                                          <p:val>
                                            <p:fltVal val="-38.609"/>
                                          </p:val>
                                        </p:tav>
                                        <p:tav tm="86480">
                                          <p:val>
                                            <p:fltVal val="-36.1268"/>
                                          </p:val>
                                        </p:tav>
                                        <p:tav tm="89800">
                                          <p:val>
                                            <p:fltVal val="-31.701"/>
                                          </p:val>
                                        </p:tav>
                                        <p:tav tm="93120">
                                          <p:val>
                                            <p:fltVal val="-24.7694"/>
                                          </p:val>
                                        </p:tav>
                                        <p:tav tm="96450">
                                          <p:val>
                                            <p:fltVal val="-14.734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49</Words>
  <Application>Microsoft Macintosh PowerPoint</Application>
  <PresentationFormat>On-screen Show (4:3)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Jeremy Klotz</cp:lastModifiedBy>
  <cp:revision>24</cp:revision>
  <dcterms:created xsi:type="dcterms:W3CDTF">2022-11-18T15:05:53Z</dcterms:created>
  <dcterms:modified xsi:type="dcterms:W3CDTF">2023-03-15T13:59:43Z</dcterms:modified>
  <cp:category/>
</cp:coreProperties>
</file>