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/>
    <p:restoredTop sz="94676"/>
  </p:normalViewPr>
  <p:slideViewPr>
    <p:cSldViewPr snapToGrid="0">
      <p:cViewPr varScale="1">
        <p:scale>
          <a:sx n="96" d="100"/>
          <a:sy n="96" d="100"/>
        </p:scale>
        <p:origin x="200" y="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65379B-8581-3645-9515-A2347632A269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AAFA4-CEBE-6948-BC05-B026A90090C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7073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CAAFA4-CEBE-6948-BC05-B026A90090CF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66631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CAAFA4-CEBE-6948-BC05-B026A90090CF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90881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D244C3-6F03-AB68-F7F6-6ECD8C6507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9507A70-E8F2-3A34-F372-78C2417953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DBE17F-831E-9333-D35D-54FC3FF30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E021-8DCF-A54E-9BF4-799E63810827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F8ED8A-0649-8BEE-24CC-60885EF8F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856530-C8AA-7858-E616-45EB8EA19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6170E-72F1-1543-8F29-36F809B5A3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7193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457816-AACD-F05A-679A-F77BA7E54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0FC3766-87C0-60B9-D531-64E0D5A859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E8D87E-2F8E-D9B7-3450-7E35EA81A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E021-8DCF-A54E-9BF4-799E63810827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B9745B-D456-FCF9-E28A-0D4165E15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9B9448-F2E0-DE33-1F10-3DA6C8778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6170E-72F1-1543-8F29-36F809B5A3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66947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2B24EAF-EA66-C653-2A33-4A1231E5EB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90124CE-3595-CFDD-4FE1-431E4D1BED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877B9F-CB50-9131-F469-7AA009FA6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E021-8DCF-A54E-9BF4-799E63810827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F0D3D0-BB53-DA45-191F-57BC77F23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312749-10D9-77B8-AF34-DC90AB0F5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6170E-72F1-1543-8F29-36F809B5A3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49102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1B57E3-6EEE-1A60-C4E8-F29051499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51C323-524F-19DB-30F0-CDD306AE4D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539A99-ABB4-6BA5-3F72-04978E981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E021-8DCF-A54E-9BF4-799E63810827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5B503D-1787-70BE-D0C7-B2BE8A7FB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65C223-8ACE-1E1B-FF44-BF08E60D6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6170E-72F1-1543-8F29-36F809B5A3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24987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1B74B2-E86B-EDE5-2BEA-9A91E6226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28205A-A2DF-B2E1-4263-EAD30D6389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C20B22-EBD8-66AF-52BE-65312875D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E021-8DCF-A54E-9BF4-799E63810827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964D5E-61DB-9944-E2D6-8DE42B88D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FD53FA-5239-5EDA-EEA2-D0418C536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6170E-72F1-1543-8F29-36F809B5A3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03294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1C6B6B-2A67-A970-7BBA-445EDAF59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01EE26-04A7-68C3-C254-4BBFE7A432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B10E91C-6C80-AEF9-4F72-AE9849C2D9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618639-F156-23AB-783D-CD3CE432C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E021-8DCF-A54E-9BF4-799E63810827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ED02C8-0126-B752-189B-C56956816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1E7336E-9653-80A7-E22D-F3533588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6170E-72F1-1543-8F29-36F809B5A3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3029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7B6A47-D865-678E-535F-384081177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B396808-352B-40B5-C846-DE50E4B7D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CFE70AD-64CC-F385-C9D9-A09CE85D4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24D5899-FE9A-7510-E143-63C4FC8D57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EA60653-ED1B-574C-3ABA-A8611197A7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395BA84-0827-F107-E2F1-CCC99696A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E021-8DCF-A54E-9BF4-799E63810827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9607480-11A7-8F71-9BDD-7D8E88AF9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6832053-C838-B1FA-C300-F3D675835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6170E-72F1-1543-8F29-36F809B5A3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480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002A7D-8887-7773-B9EE-8BC7CBA98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26B05EF-E3AA-919A-0BF6-33BF52F2A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E021-8DCF-A54E-9BF4-799E63810827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02968B5-740A-EFB9-27CE-C01E29717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4DCAD6D-F41E-DEE8-D7E1-B1F0BC7BF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6170E-72F1-1543-8F29-36F809B5A3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9724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D9E45DB-FF6D-5CC5-0070-E31C79D59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E021-8DCF-A54E-9BF4-799E63810827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EBF36E-33DF-6FD2-D3B4-7D33976F4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87D04B-D20B-B7BF-3AA8-4A6E27751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6170E-72F1-1543-8F29-36F809B5A3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0026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B50F2D-5884-5876-E66E-6CBBC180D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764700-F220-0737-D4D5-7904855D2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152B1F8-E07B-3D36-F5CF-5A33282C37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7D041A3-DD98-BB64-9607-7A6CE18CD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E021-8DCF-A54E-9BF4-799E63810827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85F3739-31BA-7C75-4E45-E9380FAB9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8210DE3-6131-6EC6-4F0A-C8DC60920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6170E-72F1-1543-8F29-36F809B5A3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5949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93E3A7-8CE5-7AF3-5312-3DDB3E636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5887153-AC4E-D112-7E6F-AF046931A9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14A7CCA-AA14-A5EB-B4BF-2A326F2D8D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4E8AE8D-6B37-BAD6-F8CA-D38DB678E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E021-8DCF-A54E-9BF4-799E63810827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338588D-5379-5A57-623B-8C17F256C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538192E-6BF7-9933-EBD6-FC1820D24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6170E-72F1-1543-8F29-36F809B5A3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465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308905-3980-FD69-F0F8-CB703A5D7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FD3E158-EFF1-A89A-675D-629543D731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2E7CC6-BB23-D952-AB64-3DA9CE785E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8EE021-8DCF-A54E-9BF4-799E63810827}" type="datetimeFigureOut">
              <a:rPr kumimoji="1" lang="zh-CN" altLang="en-US" smtClean="0"/>
              <a:t>2025/3/8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B67EF3-432F-6A3A-BAB7-0046B181F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D0E0BB-12BD-0925-282C-7F011073B4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C6170E-72F1-1543-8F29-36F809B5A39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95350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media" Target="../media/media2.mp4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5" Type="http://schemas.microsoft.com/office/2007/relationships/media" Target="../media/media3.mp4"/><Relationship Id="rId10" Type="http://schemas.openxmlformats.org/officeDocument/2006/relationships/image" Target="../media/image25.png"/><Relationship Id="rId4" Type="http://schemas.openxmlformats.org/officeDocument/2006/relationships/video" Target="../media/media2.mp4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ideo" Target="../media/media7.mp4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30.png"/><Relationship Id="rId3" Type="http://schemas.microsoft.com/office/2007/relationships/media" Target="../media/media5.mp4"/><Relationship Id="rId7" Type="http://schemas.microsoft.com/office/2007/relationships/media" Target="../media/media7.mp4"/><Relationship Id="rId12" Type="http://schemas.openxmlformats.org/officeDocument/2006/relationships/video" Target="../media/media9.mp4"/><Relationship Id="rId17" Type="http://schemas.openxmlformats.org/officeDocument/2006/relationships/image" Target="../media/image29.png"/><Relationship Id="rId2" Type="http://schemas.openxmlformats.org/officeDocument/2006/relationships/video" Target="../media/media4.mp4"/><Relationship Id="rId16" Type="http://schemas.openxmlformats.org/officeDocument/2006/relationships/image" Target="../media/image28.png"/><Relationship Id="rId1" Type="http://schemas.microsoft.com/office/2007/relationships/media" Target="../media/media4.mp4"/><Relationship Id="rId6" Type="http://schemas.openxmlformats.org/officeDocument/2006/relationships/video" Target="../media/media6.mp4"/><Relationship Id="rId11" Type="http://schemas.microsoft.com/office/2007/relationships/media" Target="../media/media9.mp4"/><Relationship Id="rId5" Type="http://schemas.microsoft.com/office/2007/relationships/media" Target="../media/media6.mp4"/><Relationship Id="rId15" Type="http://schemas.openxmlformats.org/officeDocument/2006/relationships/image" Target="../media/image27.png"/><Relationship Id="rId10" Type="http://schemas.openxmlformats.org/officeDocument/2006/relationships/video" Target="../media/media8.mp4"/><Relationship Id="rId19" Type="http://schemas.openxmlformats.org/officeDocument/2006/relationships/image" Target="../media/image31.png"/><Relationship Id="rId4" Type="http://schemas.openxmlformats.org/officeDocument/2006/relationships/video" Target="../media/media5.mp4"/><Relationship Id="rId9" Type="http://schemas.microsoft.com/office/2007/relationships/media" Target="../media/media8.mp4"/><Relationship Id="rId1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ideo" Target="../media/media2.mp4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35.png"/><Relationship Id="rId3" Type="http://schemas.microsoft.com/office/2007/relationships/media" Target="../media/media11.mp4"/><Relationship Id="rId7" Type="http://schemas.microsoft.com/office/2007/relationships/media" Target="../media/media2.mp4"/><Relationship Id="rId12" Type="http://schemas.openxmlformats.org/officeDocument/2006/relationships/video" Target="../media/media14.mp4"/><Relationship Id="rId17" Type="http://schemas.openxmlformats.org/officeDocument/2006/relationships/image" Target="../media/image24.png"/><Relationship Id="rId2" Type="http://schemas.openxmlformats.org/officeDocument/2006/relationships/video" Target="../media/media10.mp4"/><Relationship Id="rId16" Type="http://schemas.openxmlformats.org/officeDocument/2006/relationships/image" Target="../media/image34.png"/><Relationship Id="rId1" Type="http://schemas.microsoft.com/office/2007/relationships/media" Target="../media/media10.mp4"/><Relationship Id="rId6" Type="http://schemas.openxmlformats.org/officeDocument/2006/relationships/video" Target="../media/media12.mp4"/><Relationship Id="rId11" Type="http://schemas.microsoft.com/office/2007/relationships/media" Target="../media/media14.mp4"/><Relationship Id="rId5" Type="http://schemas.microsoft.com/office/2007/relationships/media" Target="../media/media12.mp4"/><Relationship Id="rId15" Type="http://schemas.openxmlformats.org/officeDocument/2006/relationships/image" Target="../media/image33.png"/><Relationship Id="rId10" Type="http://schemas.openxmlformats.org/officeDocument/2006/relationships/video" Target="../media/media13.mp4"/><Relationship Id="rId19" Type="http://schemas.openxmlformats.org/officeDocument/2006/relationships/image" Target="../media/image36.png"/><Relationship Id="rId4" Type="http://schemas.openxmlformats.org/officeDocument/2006/relationships/video" Target="../media/media11.mp4"/><Relationship Id="rId9" Type="http://schemas.microsoft.com/office/2007/relationships/media" Target="../media/media13.mp4"/><Relationship Id="rId1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ideo" Target="../media/media18.mp4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40.png"/><Relationship Id="rId3" Type="http://schemas.microsoft.com/office/2007/relationships/media" Target="../media/media16.mp4"/><Relationship Id="rId7" Type="http://schemas.microsoft.com/office/2007/relationships/media" Target="../media/media18.mp4"/><Relationship Id="rId12" Type="http://schemas.openxmlformats.org/officeDocument/2006/relationships/video" Target="../media/media20.mp4"/><Relationship Id="rId17" Type="http://schemas.openxmlformats.org/officeDocument/2006/relationships/image" Target="../media/image39.png"/><Relationship Id="rId2" Type="http://schemas.openxmlformats.org/officeDocument/2006/relationships/video" Target="../media/media15.mp4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microsoft.com/office/2007/relationships/media" Target="../media/media15.mp4"/><Relationship Id="rId6" Type="http://schemas.openxmlformats.org/officeDocument/2006/relationships/video" Target="../media/media17.mp4"/><Relationship Id="rId11" Type="http://schemas.microsoft.com/office/2007/relationships/media" Target="../media/media20.mp4"/><Relationship Id="rId5" Type="http://schemas.microsoft.com/office/2007/relationships/media" Target="../media/media17.mp4"/><Relationship Id="rId15" Type="http://schemas.openxmlformats.org/officeDocument/2006/relationships/image" Target="../media/image37.png"/><Relationship Id="rId10" Type="http://schemas.openxmlformats.org/officeDocument/2006/relationships/video" Target="../media/media19.mp4"/><Relationship Id="rId19" Type="http://schemas.openxmlformats.org/officeDocument/2006/relationships/image" Target="../media/image41.png"/><Relationship Id="rId4" Type="http://schemas.openxmlformats.org/officeDocument/2006/relationships/video" Target="../media/media16.mp4"/><Relationship Id="rId9" Type="http://schemas.microsoft.com/office/2007/relationships/media" Target="../media/media19.mp4"/><Relationship Id="rId1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859760-1BFF-C3E0-3170-E0F17F4CA6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200" b="1" i="0" dirty="0">
                <a:effectLst/>
                <a:latin typeface="Arial" panose="020B0604020202020204" pitchFamily="34" charset="0"/>
              </a:rPr>
              <a:t>Text-to-Any-Skeleton Motion Generation </a:t>
            </a:r>
            <a:r>
              <a:rPr lang="en-US" altLang="zh-CN" sz="32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Without Retargeting</a:t>
            </a:r>
            <a:endParaRPr kumimoji="1"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3D02DD3-C15D-2F36-E771-0A9DA68262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48254"/>
            <a:ext cx="9144000" cy="1109546"/>
          </a:xfrm>
        </p:spPr>
        <p:txBody>
          <a:bodyPr/>
          <a:lstStyle/>
          <a:p>
            <a:r>
              <a:rPr lang="en-US" altLang="zh-CN" b="0" i="0" dirty="0">
                <a:effectLst/>
                <a:latin typeface="Arial" panose="020B0604020202020204" pitchFamily="34" charset="0"/>
              </a:rPr>
              <a:t>Paper ID 9708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4000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02C45D-ADAF-E51B-7056-1E443E58C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1. Randomized skeletons in datasets</a:t>
            </a:r>
            <a:endParaRPr kumimoji="1" lang="zh-CN" altLang="en-US" dirty="0"/>
          </a:p>
        </p:txBody>
      </p:sp>
      <p:pic>
        <p:nvPicPr>
          <p:cNvPr id="5" name="内容占位符 4" descr="图表, 雷达图&#10;&#10;AI 生成的内容可能不正确。">
            <a:extLst>
              <a:ext uri="{FF2B5EF4-FFF2-40B4-BE49-F238E27FC236}">
                <a16:creationId xmlns:a16="http://schemas.microsoft.com/office/drawing/2014/main" id="{0C4DED82-0953-DB8E-97B2-1BB515D9A5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6648" y="1690688"/>
            <a:ext cx="1975827" cy="2010860"/>
          </a:xfrm>
        </p:spPr>
      </p:pic>
      <p:pic>
        <p:nvPicPr>
          <p:cNvPr id="7" name="图片 6" descr="图表, 雷达图&#10;&#10;AI 生成的内容可能不正确。">
            <a:extLst>
              <a:ext uri="{FF2B5EF4-FFF2-40B4-BE49-F238E27FC236}">
                <a16:creationId xmlns:a16="http://schemas.microsoft.com/office/drawing/2014/main" id="{1AB75296-2E4A-A5D1-0476-C66857FA47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2217" y="1690688"/>
            <a:ext cx="1975828" cy="2010860"/>
          </a:xfrm>
          <a:prstGeom prst="rect">
            <a:avLst/>
          </a:prstGeom>
        </p:spPr>
      </p:pic>
      <p:pic>
        <p:nvPicPr>
          <p:cNvPr id="9" name="图片 8" descr="图表, 雷达图&#10;&#10;AI 生成的内容可能不正确。">
            <a:extLst>
              <a:ext uri="{FF2B5EF4-FFF2-40B4-BE49-F238E27FC236}">
                <a16:creationId xmlns:a16="http://schemas.microsoft.com/office/drawing/2014/main" id="{D9512A3F-1C22-476D-BEC8-BA815D9DE1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6832" y="1690688"/>
            <a:ext cx="1975828" cy="2010860"/>
          </a:xfrm>
          <a:prstGeom prst="rect">
            <a:avLst/>
          </a:prstGeom>
        </p:spPr>
      </p:pic>
      <p:pic>
        <p:nvPicPr>
          <p:cNvPr id="11" name="图片 10" descr="图表, 雷达图&#10;&#10;AI 生成的内容可能不正确。">
            <a:extLst>
              <a:ext uri="{FF2B5EF4-FFF2-40B4-BE49-F238E27FC236}">
                <a16:creationId xmlns:a16="http://schemas.microsoft.com/office/drawing/2014/main" id="{6DB4D4E6-7F7E-E106-E25B-A999942020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646" y="4021680"/>
            <a:ext cx="1975829" cy="2010861"/>
          </a:xfrm>
          <a:prstGeom prst="rect">
            <a:avLst/>
          </a:prstGeom>
        </p:spPr>
      </p:pic>
      <p:pic>
        <p:nvPicPr>
          <p:cNvPr id="13" name="图片 12" descr="图表, 雷达图&#10;&#10;AI 生成的内容可能不正确。">
            <a:extLst>
              <a:ext uri="{FF2B5EF4-FFF2-40B4-BE49-F238E27FC236}">
                <a16:creationId xmlns:a16="http://schemas.microsoft.com/office/drawing/2014/main" id="{6AC1010F-11B1-87DB-77D7-3C8E6A9A98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6737" y="4021679"/>
            <a:ext cx="1975830" cy="2010862"/>
          </a:xfrm>
          <a:prstGeom prst="rect">
            <a:avLst/>
          </a:prstGeom>
        </p:spPr>
      </p:pic>
      <p:pic>
        <p:nvPicPr>
          <p:cNvPr id="15" name="图片 14" descr="图表, 雷达图&#10;&#10;AI 生成的内容可能不正确。">
            <a:extLst>
              <a:ext uri="{FF2B5EF4-FFF2-40B4-BE49-F238E27FC236}">
                <a16:creationId xmlns:a16="http://schemas.microsoft.com/office/drawing/2014/main" id="{BCB78810-BF2D-F2C8-3501-AC2E683089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46829" y="4021679"/>
            <a:ext cx="1975831" cy="2010863"/>
          </a:xfrm>
          <a:prstGeom prst="rect">
            <a:avLst/>
          </a:prstGeom>
        </p:spPr>
      </p:pic>
      <p:pic>
        <p:nvPicPr>
          <p:cNvPr id="17" name="图片 16" descr="图表, 雷达图&#10;&#10;AI 生成的内容可能不正确。">
            <a:extLst>
              <a:ext uri="{FF2B5EF4-FFF2-40B4-BE49-F238E27FC236}">
                <a16:creationId xmlns:a16="http://schemas.microsoft.com/office/drawing/2014/main" id="{250FFA1B-02FF-63A3-1FC6-68DB26C7228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71447" y="1690688"/>
            <a:ext cx="1975828" cy="2010860"/>
          </a:xfrm>
          <a:prstGeom prst="rect">
            <a:avLst/>
          </a:prstGeom>
        </p:spPr>
      </p:pic>
      <p:pic>
        <p:nvPicPr>
          <p:cNvPr id="19" name="图片 18" descr="图表, 雷达图&#10;&#10;AI 生成的内容可能不正确。">
            <a:extLst>
              <a:ext uri="{FF2B5EF4-FFF2-40B4-BE49-F238E27FC236}">
                <a16:creationId xmlns:a16="http://schemas.microsoft.com/office/drawing/2014/main" id="{CC0E45F2-51C0-C3A8-DE8B-1E104021AAD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71445" y="4021679"/>
            <a:ext cx="1975831" cy="2010863"/>
          </a:xfrm>
          <a:prstGeom prst="rect">
            <a:avLst/>
          </a:prstGeom>
        </p:spPr>
      </p:pic>
      <p:pic>
        <p:nvPicPr>
          <p:cNvPr id="21" name="图片 20" descr="图表, 雷达图&#10;&#10;AI 生成的内容可能不正确。">
            <a:extLst>
              <a:ext uri="{FF2B5EF4-FFF2-40B4-BE49-F238E27FC236}">
                <a16:creationId xmlns:a16="http://schemas.microsoft.com/office/drawing/2014/main" id="{F3AC5F4E-929D-929F-C54D-CC978B28D62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96062" y="1690687"/>
            <a:ext cx="1975831" cy="2010863"/>
          </a:xfrm>
          <a:prstGeom prst="rect">
            <a:avLst/>
          </a:prstGeom>
        </p:spPr>
      </p:pic>
      <p:pic>
        <p:nvPicPr>
          <p:cNvPr id="23" name="图片 22" descr="图表, 雷达图&#10;&#10;AI 生成的内容可能不正确。">
            <a:extLst>
              <a:ext uri="{FF2B5EF4-FFF2-40B4-BE49-F238E27FC236}">
                <a16:creationId xmlns:a16="http://schemas.microsoft.com/office/drawing/2014/main" id="{2AF2E1E3-DD76-5068-0F28-1B976E75615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96062" y="4021679"/>
            <a:ext cx="1975831" cy="201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202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BB5381-9BA8-AA63-B35D-1571B4A37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81732" cy="1325563"/>
          </a:xfrm>
        </p:spPr>
        <p:txBody>
          <a:bodyPr/>
          <a:lstStyle/>
          <a:p>
            <a:r>
              <a:rPr kumimoji="1" lang="en-US" altLang="zh-CN" dirty="0"/>
              <a:t>2. </a:t>
            </a:r>
            <a:r>
              <a:rPr kumimoji="1" lang="en-US" altLang="zh-CN" sz="4000" dirty="0"/>
              <a:t>Motion token analysis across skeletal structures</a:t>
            </a:r>
            <a:endParaRPr kumimoji="1" lang="zh-CN" altLang="en-US" dirty="0"/>
          </a:p>
        </p:txBody>
      </p:sp>
      <p:pic>
        <p:nvPicPr>
          <p:cNvPr id="7" name="图片 6" descr="图表, 折线图&#10;&#10;AI 生成的内容可能不正确。">
            <a:extLst>
              <a:ext uri="{FF2B5EF4-FFF2-40B4-BE49-F238E27FC236}">
                <a16:creationId xmlns:a16="http://schemas.microsoft.com/office/drawing/2014/main" id="{0A439128-4470-CC41-4CBE-0C3C343C8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420" y="1574445"/>
            <a:ext cx="3886200" cy="2319712"/>
          </a:xfrm>
          <a:prstGeom prst="rect">
            <a:avLst/>
          </a:prstGeom>
        </p:spPr>
      </p:pic>
      <p:pic>
        <p:nvPicPr>
          <p:cNvPr id="9" name="图片 8" descr="图表, 折线图&#10;&#10;AI 生成的内容可能不正确。">
            <a:extLst>
              <a:ext uri="{FF2B5EF4-FFF2-40B4-BE49-F238E27FC236}">
                <a16:creationId xmlns:a16="http://schemas.microsoft.com/office/drawing/2014/main" id="{527BC932-B8B4-54E2-DC5E-66319C523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840" y="4123699"/>
            <a:ext cx="3886200" cy="2319712"/>
          </a:xfrm>
          <a:prstGeom prst="rect">
            <a:avLst/>
          </a:prstGeom>
        </p:spPr>
      </p:pic>
      <p:pic>
        <p:nvPicPr>
          <p:cNvPr id="11" name="图片 10" descr="图表, 折线图&#10;&#10;AI 生成的内容可能不正确。">
            <a:extLst>
              <a:ext uri="{FF2B5EF4-FFF2-40B4-BE49-F238E27FC236}">
                <a16:creationId xmlns:a16="http://schemas.microsoft.com/office/drawing/2014/main" id="{6A3A5B99-2433-DCA2-2D16-7F6385E24D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420" y="4123699"/>
            <a:ext cx="3886200" cy="2319712"/>
          </a:xfrm>
          <a:prstGeom prst="rect">
            <a:avLst/>
          </a:prstGeom>
        </p:spPr>
      </p:pic>
      <p:pic>
        <p:nvPicPr>
          <p:cNvPr id="17" name="内容占位符 4" descr="图表, 折线图&#10;&#10;AI 生成的内容可能不正确。">
            <a:extLst>
              <a:ext uri="{FF2B5EF4-FFF2-40B4-BE49-F238E27FC236}">
                <a16:creationId xmlns:a16="http://schemas.microsoft.com/office/drawing/2014/main" id="{9C0C9814-A485-C2CF-2B3B-8D64C89AF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8840" y="1574445"/>
            <a:ext cx="3886200" cy="231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851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9F0D90-3115-0BE4-86D6-A6F8627C8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6" name="内容占位符 5" descr="图表, 折线图&#10;&#10;AI 生成的内容可能不正确。">
            <a:extLst>
              <a:ext uri="{FF2B5EF4-FFF2-40B4-BE49-F238E27FC236}">
                <a16:creationId xmlns:a16="http://schemas.microsoft.com/office/drawing/2014/main" id="{F81FDFD4-3341-3D9A-FDB6-864FD550DE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510046"/>
            <a:ext cx="4890105" cy="2918954"/>
          </a:xfrm>
        </p:spPr>
      </p:pic>
      <p:pic>
        <p:nvPicPr>
          <p:cNvPr id="8" name="图片 7" descr="图表, 折线图&#10;&#10;AI 生成的内容可能不正确。">
            <a:extLst>
              <a:ext uri="{FF2B5EF4-FFF2-40B4-BE49-F238E27FC236}">
                <a16:creationId xmlns:a16="http://schemas.microsoft.com/office/drawing/2014/main" id="{0C8414F6-FFE5-2CF2-F3D9-A457822519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692" y="3573921"/>
            <a:ext cx="4890107" cy="2918954"/>
          </a:xfrm>
          <a:prstGeom prst="rect">
            <a:avLst/>
          </a:prstGeom>
        </p:spPr>
      </p:pic>
      <p:pic>
        <p:nvPicPr>
          <p:cNvPr id="10" name="图片 9" descr="图表, 折线图&#10;&#10;AI 生成的内容可能不正确。">
            <a:extLst>
              <a:ext uri="{FF2B5EF4-FFF2-40B4-BE49-F238E27FC236}">
                <a16:creationId xmlns:a16="http://schemas.microsoft.com/office/drawing/2014/main" id="{EE0C6AE1-5E7C-F093-5BFD-03CEA0A6CC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3693" y="510046"/>
            <a:ext cx="4890107" cy="2918954"/>
          </a:xfrm>
          <a:prstGeom prst="rect">
            <a:avLst/>
          </a:prstGeom>
        </p:spPr>
      </p:pic>
      <p:pic>
        <p:nvPicPr>
          <p:cNvPr id="12" name="图片 11" descr="图表, 折线图&#10;&#10;AI 生成的内容可能不正确。">
            <a:extLst>
              <a:ext uri="{FF2B5EF4-FFF2-40B4-BE49-F238E27FC236}">
                <a16:creationId xmlns:a16="http://schemas.microsoft.com/office/drawing/2014/main" id="{C9D0FAF2-E959-C775-B7D3-A5D4198D25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197" y="3573921"/>
            <a:ext cx="4890108" cy="291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77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C60815-2BBF-A7CA-216C-858E6F3E0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5" name="内容占位符 4" descr="图表, 折线图&#10;&#10;AI 生成的内容可能不正确。">
            <a:extLst>
              <a:ext uri="{FF2B5EF4-FFF2-40B4-BE49-F238E27FC236}">
                <a16:creationId xmlns:a16="http://schemas.microsoft.com/office/drawing/2014/main" id="{DFE33909-E105-BF3F-0F09-740DBAF453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16126" y="3605219"/>
            <a:ext cx="4837674" cy="2887657"/>
          </a:xfrm>
        </p:spPr>
      </p:pic>
      <p:pic>
        <p:nvPicPr>
          <p:cNvPr id="7" name="图片 6" descr="图表&#10;&#10;AI 生成的内容可能不正确。">
            <a:extLst>
              <a:ext uri="{FF2B5EF4-FFF2-40B4-BE49-F238E27FC236}">
                <a16:creationId xmlns:a16="http://schemas.microsoft.com/office/drawing/2014/main" id="{49C734A9-043F-5252-0FE4-9AC772CE52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605219"/>
            <a:ext cx="4837673" cy="2887656"/>
          </a:xfrm>
          <a:prstGeom prst="rect">
            <a:avLst/>
          </a:prstGeom>
        </p:spPr>
      </p:pic>
      <p:pic>
        <p:nvPicPr>
          <p:cNvPr id="9" name="图片 8" descr="图表, 折线图&#10;&#10;AI 生成的内容可能不正确。">
            <a:extLst>
              <a:ext uri="{FF2B5EF4-FFF2-40B4-BE49-F238E27FC236}">
                <a16:creationId xmlns:a16="http://schemas.microsoft.com/office/drawing/2014/main" id="{B1118679-0B4F-FBB8-0DEF-C9C846AA81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127" y="438886"/>
            <a:ext cx="4837673" cy="2887656"/>
          </a:xfrm>
          <a:prstGeom prst="rect">
            <a:avLst/>
          </a:prstGeom>
        </p:spPr>
      </p:pic>
      <p:pic>
        <p:nvPicPr>
          <p:cNvPr id="11" name="图片 10" descr="图表, 折线图&#10;&#10;AI 生成的内容可能不正确。">
            <a:extLst>
              <a:ext uri="{FF2B5EF4-FFF2-40B4-BE49-F238E27FC236}">
                <a16:creationId xmlns:a16="http://schemas.microsoft.com/office/drawing/2014/main" id="{C918FE26-2960-EABA-DDA7-6CE04F26B0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438886"/>
            <a:ext cx="4837673" cy="288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337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CDD56A-F88D-26E0-8B29-A16A12E61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3. Randomized Skeletal Motion Generation</a:t>
            </a:r>
            <a:endParaRPr kumimoji="1" lang="zh-CN" altLang="en-US" dirty="0"/>
          </a:p>
        </p:txBody>
      </p:sp>
      <p:pic>
        <p:nvPicPr>
          <p:cNvPr id="4" name="msample4_repeat0_len116">
            <a:hlinkClick r:id="" action="ppaction://media"/>
            <a:extLst>
              <a:ext uri="{FF2B5EF4-FFF2-40B4-BE49-F238E27FC236}">
                <a16:creationId xmlns:a16="http://schemas.microsoft.com/office/drawing/2014/main" id="{2EBB0C12-98D1-FF6C-5B8E-146D44A252B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0090" y="2023945"/>
            <a:ext cx="3432175" cy="3432175"/>
          </a:xfrm>
          <a:prstGeom prst="rect">
            <a:avLst/>
          </a:prstGeom>
        </p:spPr>
      </p:pic>
      <p:pic>
        <p:nvPicPr>
          <p:cNvPr id="5" name="sample3_repeat0_len164">
            <a:hlinkClick r:id="" action="ppaction://media"/>
            <a:extLst>
              <a:ext uri="{FF2B5EF4-FFF2-40B4-BE49-F238E27FC236}">
                <a16:creationId xmlns:a16="http://schemas.microsoft.com/office/drawing/2014/main" id="{82B5438B-4834-C264-174F-03228FF6580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084269" y="2022357"/>
            <a:ext cx="3433763" cy="3433763"/>
          </a:xfrm>
          <a:prstGeom prst="rect">
            <a:avLst/>
          </a:prstGeom>
        </p:spPr>
      </p:pic>
      <p:pic>
        <p:nvPicPr>
          <p:cNvPr id="6" name="sample25_repeat0_len192">
            <a:hlinkClick r:id="" action="ppaction://media"/>
            <a:extLst>
              <a:ext uri="{FF2B5EF4-FFF2-40B4-BE49-F238E27FC236}">
                <a16:creationId xmlns:a16="http://schemas.microsoft.com/office/drawing/2014/main" id="{1CC3A653-1C9E-4273-72A7-7E61C2EAB05B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920036" y="2022356"/>
            <a:ext cx="3433764" cy="343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61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8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570415-F4F8-389C-98DE-9ADD3EF22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sample19_repeat0_len160">
            <a:hlinkClick r:id="" action="ppaction://media"/>
            <a:extLst>
              <a:ext uri="{FF2B5EF4-FFF2-40B4-BE49-F238E27FC236}">
                <a16:creationId xmlns:a16="http://schemas.microsoft.com/office/drawing/2014/main" id="{7A0D91F8-1F8B-516E-6C21-F15FC6AC419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39833" y="463274"/>
            <a:ext cx="2965725" cy="2965726"/>
          </a:xfrm>
        </p:spPr>
      </p:pic>
      <p:pic>
        <p:nvPicPr>
          <p:cNvPr id="5" name="sample9_repeat0_len76">
            <a:hlinkClick r:id="" action="ppaction://media"/>
            <a:extLst>
              <a:ext uri="{FF2B5EF4-FFF2-40B4-BE49-F238E27FC236}">
                <a16:creationId xmlns:a16="http://schemas.microsoft.com/office/drawing/2014/main" id="{9519326C-9DF2-6177-55FC-6C7C6E5E219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513953" y="463273"/>
            <a:ext cx="2965727" cy="2965727"/>
          </a:xfrm>
          <a:prstGeom prst="rect">
            <a:avLst/>
          </a:prstGeom>
        </p:spPr>
      </p:pic>
      <p:pic>
        <p:nvPicPr>
          <p:cNvPr id="6" name="sample33_repeat0_len196">
            <a:hlinkClick r:id="" action="ppaction://media"/>
            <a:extLst>
              <a:ext uri="{FF2B5EF4-FFF2-40B4-BE49-F238E27FC236}">
                <a16:creationId xmlns:a16="http://schemas.microsoft.com/office/drawing/2014/main" id="{27DD3ABD-2110-DB74-1843-F68BC742D42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39015" y="3527149"/>
            <a:ext cx="2965726" cy="2965726"/>
          </a:xfrm>
          <a:prstGeom prst="rect">
            <a:avLst/>
          </a:prstGeom>
        </p:spPr>
      </p:pic>
      <p:pic>
        <p:nvPicPr>
          <p:cNvPr id="7" name="sample50_repeat0_len192">
            <a:hlinkClick r:id="" action="ppaction://media"/>
            <a:extLst>
              <a:ext uri="{FF2B5EF4-FFF2-40B4-BE49-F238E27FC236}">
                <a16:creationId xmlns:a16="http://schemas.microsoft.com/office/drawing/2014/main" id="{67E5A1B5-5229-0269-D71D-252717F6A6E0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613136" y="3527149"/>
            <a:ext cx="2965726" cy="2965726"/>
          </a:xfrm>
          <a:prstGeom prst="rect">
            <a:avLst/>
          </a:prstGeom>
        </p:spPr>
      </p:pic>
      <p:pic>
        <p:nvPicPr>
          <p:cNvPr id="8" name="sample22_repeat0_len40">
            <a:hlinkClick r:id="" action="ppaction://media"/>
            <a:extLst>
              <a:ext uri="{FF2B5EF4-FFF2-40B4-BE49-F238E27FC236}">
                <a16:creationId xmlns:a16="http://schemas.microsoft.com/office/drawing/2014/main" id="{1E6D5065-FBD6-8E05-7010-8D7C82F2AF70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388073" y="463272"/>
            <a:ext cx="2965727" cy="2965727"/>
          </a:xfrm>
          <a:prstGeom prst="rect">
            <a:avLst/>
          </a:prstGeom>
        </p:spPr>
      </p:pic>
      <p:pic>
        <p:nvPicPr>
          <p:cNvPr id="9" name="sample26_repeat0_len196">
            <a:hlinkClick r:id="" action="ppaction://media"/>
            <a:extLst>
              <a:ext uri="{FF2B5EF4-FFF2-40B4-BE49-F238E27FC236}">
                <a16:creationId xmlns:a16="http://schemas.microsoft.com/office/drawing/2014/main" id="{2416EFEA-8194-9FCA-38C5-5557908DD86C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487257" y="3527149"/>
            <a:ext cx="2965727" cy="296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3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8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C0B0F4-CCA3-0594-07F2-67D887A74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sample48_repeat0_len140">
            <a:hlinkClick r:id="" action="ppaction://media"/>
            <a:extLst>
              <a:ext uri="{FF2B5EF4-FFF2-40B4-BE49-F238E27FC236}">
                <a16:creationId xmlns:a16="http://schemas.microsoft.com/office/drawing/2014/main" id="{D16A2C95-67C0-C270-1637-E6747D9E375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99260" y="216038"/>
            <a:ext cx="3212961" cy="3212962"/>
          </a:xfrm>
        </p:spPr>
      </p:pic>
      <p:pic>
        <p:nvPicPr>
          <p:cNvPr id="5" name="sample10_repeat0_len36">
            <a:hlinkClick r:id="" action="ppaction://media"/>
            <a:extLst>
              <a:ext uri="{FF2B5EF4-FFF2-40B4-BE49-F238E27FC236}">
                <a16:creationId xmlns:a16="http://schemas.microsoft.com/office/drawing/2014/main" id="{2EAEF66D-24AE-1F3C-0753-55AD502BF50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489519" y="216038"/>
            <a:ext cx="3212962" cy="3212962"/>
          </a:xfrm>
          <a:prstGeom prst="rect">
            <a:avLst/>
          </a:prstGeom>
        </p:spPr>
      </p:pic>
      <p:pic>
        <p:nvPicPr>
          <p:cNvPr id="6" name="sample11_repeat0_len192">
            <a:hlinkClick r:id="" action="ppaction://media"/>
            <a:extLst>
              <a:ext uri="{FF2B5EF4-FFF2-40B4-BE49-F238E27FC236}">
                <a16:creationId xmlns:a16="http://schemas.microsoft.com/office/drawing/2014/main" id="{7D80F7FC-F9CF-973B-FB8A-CAC2A8C062F0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279777" y="216038"/>
            <a:ext cx="3212962" cy="3212962"/>
          </a:xfrm>
          <a:prstGeom prst="rect">
            <a:avLst/>
          </a:prstGeom>
        </p:spPr>
      </p:pic>
      <p:pic>
        <p:nvPicPr>
          <p:cNvPr id="7" name="sample3_repeat0_len164">
            <a:hlinkClick r:id="" action="ppaction://media"/>
            <a:extLst>
              <a:ext uri="{FF2B5EF4-FFF2-40B4-BE49-F238E27FC236}">
                <a16:creationId xmlns:a16="http://schemas.microsoft.com/office/drawing/2014/main" id="{5DB09185-CDA0-1489-7DE9-78774FB44C3E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99258" y="3645037"/>
            <a:ext cx="3212963" cy="3212963"/>
          </a:xfrm>
          <a:prstGeom prst="rect">
            <a:avLst/>
          </a:prstGeom>
        </p:spPr>
      </p:pic>
      <p:pic>
        <p:nvPicPr>
          <p:cNvPr id="8" name="sample23_repeat0_len152">
            <a:hlinkClick r:id="" action="ppaction://media"/>
            <a:extLst>
              <a:ext uri="{FF2B5EF4-FFF2-40B4-BE49-F238E27FC236}">
                <a16:creationId xmlns:a16="http://schemas.microsoft.com/office/drawing/2014/main" id="{ED1D72E7-785C-656B-7F9C-47A9A92D425E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489517" y="3605625"/>
            <a:ext cx="3212964" cy="3212964"/>
          </a:xfrm>
          <a:prstGeom prst="rect">
            <a:avLst/>
          </a:prstGeom>
        </p:spPr>
      </p:pic>
      <p:pic>
        <p:nvPicPr>
          <p:cNvPr id="9" name="sample51_repeat0_len196">
            <a:hlinkClick r:id="" action="ppaction://media"/>
            <a:extLst>
              <a:ext uri="{FF2B5EF4-FFF2-40B4-BE49-F238E27FC236}">
                <a16:creationId xmlns:a16="http://schemas.microsoft.com/office/drawing/2014/main" id="{E3AB9E84-339E-39B5-F30F-B057F3D51B83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279777" y="3555240"/>
            <a:ext cx="3212963" cy="3212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92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6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8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1559AE-CDC3-2BB8-D346-E7BA47C8A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sample4_repeat0_len116">
            <a:hlinkClick r:id="" action="ppaction://media"/>
            <a:extLst>
              <a:ext uri="{FF2B5EF4-FFF2-40B4-BE49-F238E27FC236}">
                <a16:creationId xmlns:a16="http://schemas.microsoft.com/office/drawing/2014/main" id="{49750835-4F00-380E-FC94-BFFFAF2F8BE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99260" y="364641"/>
            <a:ext cx="3064357" cy="3064358"/>
          </a:xfrm>
        </p:spPr>
      </p:pic>
      <p:pic>
        <p:nvPicPr>
          <p:cNvPr id="5" name="sample14_repeat0_len196">
            <a:hlinkClick r:id="" action="ppaction://media"/>
            <a:extLst>
              <a:ext uri="{FF2B5EF4-FFF2-40B4-BE49-F238E27FC236}">
                <a16:creationId xmlns:a16="http://schemas.microsoft.com/office/drawing/2014/main" id="{3C634AC9-0794-C6F8-5322-8FBC10DC019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366315" y="364641"/>
            <a:ext cx="3064357" cy="3064357"/>
          </a:xfrm>
          <a:prstGeom prst="rect">
            <a:avLst/>
          </a:prstGeom>
        </p:spPr>
      </p:pic>
      <p:pic>
        <p:nvPicPr>
          <p:cNvPr id="6" name="sample3_repeat0_len196">
            <a:hlinkClick r:id="" action="ppaction://media"/>
            <a:extLst>
              <a:ext uri="{FF2B5EF4-FFF2-40B4-BE49-F238E27FC236}">
                <a16:creationId xmlns:a16="http://schemas.microsoft.com/office/drawing/2014/main" id="{8B22B7CF-997D-43DE-F88C-2A462C2CFD1F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99260" y="3428516"/>
            <a:ext cx="3064358" cy="3064358"/>
          </a:xfrm>
          <a:prstGeom prst="rect">
            <a:avLst/>
          </a:prstGeom>
        </p:spPr>
      </p:pic>
      <p:pic>
        <p:nvPicPr>
          <p:cNvPr id="7" name="sample31_repeat0_len72">
            <a:hlinkClick r:id="" action="ppaction://media"/>
            <a:extLst>
              <a:ext uri="{FF2B5EF4-FFF2-40B4-BE49-F238E27FC236}">
                <a16:creationId xmlns:a16="http://schemas.microsoft.com/office/drawing/2014/main" id="{1045B69F-CA58-6274-319D-EFD4232E820B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4366314" y="3428516"/>
            <a:ext cx="3064358" cy="3064358"/>
          </a:xfrm>
          <a:prstGeom prst="rect">
            <a:avLst/>
          </a:prstGeom>
        </p:spPr>
      </p:pic>
      <p:pic>
        <p:nvPicPr>
          <p:cNvPr id="8" name="tysample19_repeat0_len160">
            <a:hlinkClick r:id="" action="ppaction://media"/>
            <a:extLst>
              <a:ext uri="{FF2B5EF4-FFF2-40B4-BE49-F238E27FC236}">
                <a16:creationId xmlns:a16="http://schemas.microsoft.com/office/drawing/2014/main" id="{737F0E1B-7905-5412-13A6-D76E0DFFBBB8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289443" y="364641"/>
            <a:ext cx="3064357" cy="3064357"/>
          </a:xfrm>
          <a:prstGeom prst="rect">
            <a:avLst/>
          </a:prstGeom>
        </p:spPr>
      </p:pic>
      <p:pic>
        <p:nvPicPr>
          <p:cNvPr id="9" name="sample9_repeat0_len196">
            <a:hlinkClick r:id="" action="ppaction://media"/>
            <a:extLst>
              <a:ext uri="{FF2B5EF4-FFF2-40B4-BE49-F238E27FC236}">
                <a16:creationId xmlns:a16="http://schemas.microsoft.com/office/drawing/2014/main" id="{F38A7F1A-E22A-B087-18C3-A4E7E6CEB67A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289443" y="3428516"/>
            <a:ext cx="3064357" cy="306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59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8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8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30</Words>
  <Application>Microsoft Macintosh PowerPoint</Application>
  <PresentationFormat>宽屏</PresentationFormat>
  <Paragraphs>7</Paragraphs>
  <Slides>9</Slides>
  <Notes>2</Notes>
  <HiddenSlides>0</HiddenSlides>
  <MMClips>21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等线</vt:lpstr>
      <vt:lpstr>等线 Light</vt:lpstr>
      <vt:lpstr>Arial</vt:lpstr>
      <vt:lpstr>Office 主题​​</vt:lpstr>
      <vt:lpstr>Text-to-Any-Skeleton Motion Generation Without Retargeting</vt:lpstr>
      <vt:lpstr>1. Randomized skeletons in datasets</vt:lpstr>
      <vt:lpstr>2. Motion token analysis across skeletal structures</vt:lpstr>
      <vt:lpstr>PowerPoint 演示文稿</vt:lpstr>
      <vt:lpstr>PowerPoint 演示文稿</vt:lpstr>
      <vt:lpstr>3. Randomized Skeletal Motion Generation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青源 刘</dc:creator>
  <cp:lastModifiedBy>青源 刘</cp:lastModifiedBy>
  <cp:revision>2</cp:revision>
  <dcterms:created xsi:type="dcterms:W3CDTF">2025-03-08T08:37:43Z</dcterms:created>
  <dcterms:modified xsi:type="dcterms:W3CDTF">2025-03-08T09:37:23Z</dcterms:modified>
</cp:coreProperties>
</file>