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5" r:id="rId2"/>
    <p:sldId id="257" r:id="rId3"/>
    <p:sldId id="296" r:id="rId4"/>
    <p:sldId id="297" r:id="rId5"/>
    <p:sldId id="261" r:id="rId6"/>
    <p:sldId id="306" r:id="rId7"/>
    <p:sldId id="309" r:id="rId8"/>
    <p:sldId id="307" r:id="rId9"/>
    <p:sldId id="310" r:id="rId10"/>
    <p:sldId id="312" r:id="rId11"/>
    <p:sldId id="308" r:id="rId12"/>
    <p:sldId id="311" r:id="rId13"/>
    <p:sldId id="313" r:id="rId14"/>
    <p:sldId id="314" r:id="rId15"/>
    <p:sldId id="316" r:id="rId16"/>
    <p:sldId id="315" r:id="rId17"/>
    <p:sldId id="31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846"/>
    <p:restoredTop sz="95878"/>
  </p:normalViewPr>
  <p:slideViewPr>
    <p:cSldViewPr snapToGrid="0">
      <p:cViewPr varScale="1">
        <p:scale>
          <a:sx n="94" d="100"/>
          <a:sy n="94" d="100"/>
        </p:scale>
        <p:origin x="200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85E5A-E5F8-A2E0-8C36-768EF0FFAC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267863-1B77-95BE-4145-142AC11B4C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zh-CN"/>
              <a:t>Click to edit Master subtitle style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95B01E-C3E5-8CAA-E6F8-20108649A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3363E-8DF6-28FE-FB73-3154C4F62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697FE-34C8-0771-3AED-6D333384D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8480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EB42A-35E6-0693-3DE2-C5A2F1CEC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81216-04F8-2EEB-6D89-3A3E874260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A2DB8-DA72-998C-4C5B-0E3953F13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05420-1B0B-9B42-B2F9-9C12B3C31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34168-71A4-8E3A-30D2-43ABB069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621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B65FC4-7600-908F-6D56-C19EF3D6AD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DCF9E-EA22-6237-C053-4424BE265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08714-A1BF-0BC1-00CF-38D99AB5E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2F338-7FF3-9A0D-2D60-4E5665C6D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4FC73-3986-6413-4293-DE999BE6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705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69E58-83F5-CA96-7E1C-A4EC4F38C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80C1A-CF80-4976-556F-413AEBE646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A97F0-C0DB-94D1-2BC9-718EDFE70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33993-140A-C567-DB9D-64E36D6CF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F6CF9-FEE5-9898-B4C2-56C3E7F13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1439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2E50E-C184-EF6F-7C85-A4E63FFA0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CA6CC6-C7C7-8EF5-6CC3-8233D87D5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B319A-7A1D-BDD5-872C-319CA6EA1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E46A1-D29D-C3ED-9EA7-C33253B8F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58D74-1FC0-9D16-4E79-74D2AFA9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888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15A07-4C3B-47F7-5A80-F01AB31B0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7B39F-F6A1-4808-FDA2-E1C07E207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895ABD-3178-FB5E-B2D7-8727A165D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ABA757-2646-99CF-78CA-D83162B8F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10710B-8B19-EE70-B161-FFCD57C6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C4D7F9-DB11-96B9-F086-5596E743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5829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A8CBB-B9A5-C236-E7DA-D9915AB46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D7E5F7-814C-B3D6-E481-131372B0D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3AC504-A6F0-6FFA-9BCC-92DC0836AA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F9977D-7ABF-1F80-981C-9A0DFE53B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BEF17A-937F-6F7F-5DA1-69BFC9EAF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2EB68B-8408-9060-C6C8-F27583355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505BF-C7AC-BECE-C128-C7C89D4A2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2C596D-3940-7F39-A82F-75E65AD98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5970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8932C-0454-B261-B3B2-6FC531E84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1E37CA-7B00-4ADA-EFEE-459DBCF8D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F14168-4340-85D0-B93F-D69D79DF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A2F4B5-C0BB-6E64-087C-EFEB438C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939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D9B156-EBEE-E6DE-5A5E-23530AEF3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352644-1986-9839-939C-12FFE7082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C5B920-EF50-0E9F-7918-AAED3403A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293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085B3-9B35-434C-AFD2-1191D4BCE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1DDD1-2A18-942A-FCD0-E226D6B5D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5C9106-E9F6-4DE7-88A7-F4D99F727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D3F8E8-F56B-C550-C1F5-1FD557498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C6E6E4-9AAE-3405-12FB-593D6ACF9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963C8-E45A-1CB8-8B5A-CD517D22E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7974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E40A4-F15F-5D86-6E52-B4BDE938D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1A2FE0-9E01-557C-688A-BF86B2EC67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D4327-8E03-83E5-CE1C-1237ABA57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E19F-A536-DA1D-EE2F-816388C57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D816F2-E554-0454-27A0-224E28098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841E01-CC6C-0352-8D31-DAB8B5AE0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7718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193223-70BC-DEE9-BD4B-4C57B59C3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C6049-F249-47C4-4043-8317B5E4C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BF028-E591-AA6A-1BFC-EA35739DDC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822A4-2300-3C4C-B201-DBD654B78705}" type="datetimeFigureOut">
              <a:rPr kumimoji="1" lang="zh-CN" altLang="en-US" smtClean="0"/>
              <a:t>2025/8/12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FE78A-D789-B26B-CC08-11D5F7B603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E0362-11C3-7D1F-4B97-1729400CC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48819-0423-8840-B6EF-766A254D963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5710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microsoft.com/office/2007/relationships/media" Target="../media/media3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2.gif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41.png"/><Relationship Id="rId5" Type="http://schemas.microsoft.com/office/2007/relationships/media" Target="../media/media4.mp4"/><Relationship Id="rId10" Type="http://schemas.openxmlformats.org/officeDocument/2006/relationships/image" Target="../media/image40.gif"/><Relationship Id="rId4" Type="http://schemas.openxmlformats.org/officeDocument/2006/relationships/video" Target="../media/media3.mp4"/><Relationship Id="rId9" Type="http://schemas.openxmlformats.org/officeDocument/2006/relationships/image" Target="../media/image3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18" Type="http://schemas.openxmlformats.org/officeDocument/2006/relationships/image" Target="../media/image14.png"/><Relationship Id="rId3" Type="http://schemas.openxmlformats.org/officeDocument/2006/relationships/image" Target="../media/image2.png"/><Relationship Id="rId21" Type="http://schemas.openxmlformats.org/officeDocument/2006/relationships/image" Target="../media/image17.sv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17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10" Type="http://schemas.microsoft.com/office/2007/relationships/hdphoto" Target="../media/hdphoto1.wdp"/><Relationship Id="rId19" Type="http://schemas.openxmlformats.org/officeDocument/2006/relationships/image" Target="../media/image15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F0F808-995F-6F4D-8531-ED0205773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024" y="1651427"/>
            <a:ext cx="11881950" cy="2387600"/>
          </a:xfrm>
        </p:spPr>
        <p:txBody>
          <a:bodyPr>
            <a:noAutofit/>
          </a:bodyPr>
          <a:lstStyle/>
          <a:p>
            <a:r>
              <a:rPr lang="en" altLang="zh-CN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40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en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</a:t>
            </a:r>
            <a:b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via Mixture-of-Experts</a:t>
            </a:r>
            <a:br>
              <a:rPr lang="e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1"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FA528C5-8FC7-6B4B-90B2-216F0FCA5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218622"/>
            <a:ext cx="12192000" cy="1655762"/>
          </a:xfrm>
        </p:spPr>
        <p:txBody>
          <a:bodyPr>
            <a:normAutofit/>
          </a:bodyPr>
          <a:lstStyle/>
          <a:p>
            <a:r>
              <a:rPr kumimoji="1"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Unipaint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Authors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F05C74-D112-7997-7C2B-1B0AE8AC1E52}"/>
              </a:ext>
            </a:extLst>
          </p:cNvPr>
          <p:cNvCxnSpPr>
            <a:cxnSpLocks/>
          </p:cNvCxnSpPr>
          <p:nvPr/>
        </p:nvCxnSpPr>
        <p:spPr>
          <a:xfrm>
            <a:off x="1457325" y="3762905"/>
            <a:ext cx="9558337" cy="0"/>
          </a:xfrm>
          <a:prstGeom prst="line">
            <a:avLst/>
          </a:prstGeom>
          <a:ln w="2222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725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A_camel">
            <a:hlinkClick r:id="" action="ppaction://media"/>
            <a:extLst>
              <a:ext uri="{FF2B5EF4-FFF2-40B4-BE49-F238E27FC236}">
                <a16:creationId xmlns:a16="http://schemas.microsoft.com/office/drawing/2014/main" id="{D3C64663-6C87-AF7C-386D-4C0AF4A0A0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022" y="1797051"/>
            <a:ext cx="3264408" cy="3264408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3432457" y="527261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“Camel walking on a road in desert”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862764" y="3428999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7482531" y="6426806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D19EA16-CC4C-B0C0-F0AA-59A3BA4A8A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6981" y="4149211"/>
            <a:ext cx="919370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4BD8321-F9A6-6929-D194-F752E89922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5813" y="1797051"/>
            <a:ext cx="32639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1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0" y="501618"/>
            <a:ext cx="12191999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Interpolation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kumimoji="1" lang="en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bald eagle turning head”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306791" y="3255014"/>
            <a:ext cx="3578417" cy="3479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8778715" y="5060949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44883" y="6553106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ABD73A-65E6-8780-140A-125732CE1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844" y="1762393"/>
            <a:ext cx="3263900" cy="3263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D8325CE-D062-B2F6-0E92-78A8EAE31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573" y="1762393"/>
            <a:ext cx="32639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46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0" y="501618"/>
            <a:ext cx="12191999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Interpolation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car driving out of shadow</a:t>
            </a:r>
            <a:r>
              <a:rPr kumimoji="1" lang="en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306791" y="3255014"/>
            <a:ext cx="3578417" cy="3479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8778715" y="5060949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44883" y="6553106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664647-4118-3234-5C45-ED9CB7E13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571" y="1762393"/>
            <a:ext cx="3263900" cy="3263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6DAE65-1164-9A29-A9CB-36CFFA1B6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568" y="1762393"/>
            <a:ext cx="32639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562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2395477" y="3026007"/>
            <a:ext cx="7401045" cy="805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Comparison with baselines</a:t>
            </a:r>
          </a:p>
        </p:txBody>
      </p:sp>
    </p:spTree>
    <p:extLst>
      <p:ext uri="{BB962C8B-B14F-4D97-AF65-F5344CB8AC3E}">
        <p14:creationId xmlns:p14="http://schemas.microsoft.com/office/powerpoint/2010/main" val="1652080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mpare_swan">
            <a:hlinkClick r:id="" action="ppaction://media"/>
            <a:extLst>
              <a:ext uri="{FF2B5EF4-FFF2-40B4-BE49-F238E27FC236}">
                <a16:creationId xmlns:a16="http://schemas.microsoft.com/office/drawing/2014/main" id="{15DD755E-C693-00DA-3DE2-D47F3CFE69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2004" y="1770515"/>
            <a:ext cx="3264408" cy="3264408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2537851" y="527260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flamingo”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3968158" y="3402719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6096000" y="4861311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UniPaint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F101B3-8C1D-6962-D007-F311B8E614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5533" y="4120523"/>
            <a:ext cx="919370" cy="914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075DCE6-C0FD-720D-5B3C-00331138F7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16072" y="2118111"/>
            <a:ext cx="2743200" cy="2743200"/>
          </a:xfrm>
          <a:prstGeom prst="rect">
            <a:avLst/>
          </a:prstGeom>
        </p:spPr>
      </p:pic>
      <p:pic>
        <p:nvPicPr>
          <p:cNvPr id="9" name="videocomposer">
            <a:hlinkClick r:id="" action="ppaction://media"/>
            <a:extLst>
              <a:ext uri="{FF2B5EF4-FFF2-40B4-BE49-F238E27FC236}">
                <a16:creationId xmlns:a16="http://schemas.microsoft.com/office/drawing/2014/main" id="{27CDDD7A-55A8-9DA0-E6D1-B930996C498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594302" y="182294"/>
            <a:ext cx="1828800" cy="1828800"/>
          </a:xfrm>
          <a:prstGeom prst="rect">
            <a:avLst/>
          </a:prstGeom>
        </p:spPr>
      </p:pic>
      <p:sp>
        <p:nvSpPr>
          <p:cNvPr id="10" name="副标题 2">
            <a:extLst>
              <a:ext uri="{FF2B5EF4-FFF2-40B4-BE49-F238E27FC236}">
                <a16:creationId xmlns:a16="http://schemas.microsoft.com/office/drawing/2014/main" id="{3E8C0077-627B-A61A-5F47-E06651DD8DAB}"/>
              </a:ext>
            </a:extLst>
          </p:cNvPr>
          <p:cNvSpPr txBox="1">
            <a:spLocks/>
          </p:cNvSpPr>
          <p:nvPr/>
        </p:nvSpPr>
        <p:spPr>
          <a:xfrm>
            <a:off x="9191228" y="1956278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VideoComposer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4FA62C-7EF7-BEFA-9225-25C7115D8F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94302" y="2433611"/>
            <a:ext cx="1828800" cy="1828800"/>
          </a:xfrm>
          <a:prstGeom prst="rect">
            <a:avLst/>
          </a:prstGeom>
        </p:spPr>
      </p:pic>
      <p:sp>
        <p:nvSpPr>
          <p:cNvPr id="16" name="副标题 2">
            <a:extLst>
              <a:ext uri="{FF2B5EF4-FFF2-40B4-BE49-F238E27FC236}">
                <a16:creationId xmlns:a16="http://schemas.microsoft.com/office/drawing/2014/main" id="{F1376238-76E0-C797-7370-DFEAEDACA410}"/>
              </a:ext>
            </a:extLst>
          </p:cNvPr>
          <p:cNvSpPr txBox="1">
            <a:spLocks/>
          </p:cNvSpPr>
          <p:nvPr/>
        </p:nvSpPr>
        <p:spPr>
          <a:xfrm>
            <a:off x="9191228" y="4208356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CoCoCo</a:t>
            </a:r>
          </a:p>
        </p:txBody>
      </p:sp>
      <p:pic>
        <p:nvPicPr>
          <p:cNvPr id="17" name="avid_flamingo">
            <a:hlinkClick r:id="" action="ppaction://media"/>
            <a:extLst>
              <a:ext uri="{FF2B5EF4-FFF2-40B4-BE49-F238E27FC236}">
                <a16:creationId xmlns:a16="http://schemas.microsoft.com/office/drawing/2014/main" id="{0DB55AD7-F821-7483-C143-9089AF45AED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594302" y="4592427"/>
            <a:ext cx="1828800" cy="1828800"/>
          </a:xfrm>
          <a:prstGeom prst="rect">
            <a:avLst/>
          </a:prstGeom>
        </p:spPr>
      </p:pic>
      <p:sp>
        <p:nvSpPr>
          <p:cNvPr id="20" name="副标题 2">
            <a:extLst>
              <a:ext uri="{FF2B5EF4-FFF2-40B4-BE49-F238E27FC236}">
                <a16:creationId xmlns:a16="http://schemas.microsoft.com/office/drawing/2014/main" id="{5EEA8099-E79D-2995-2883-8482F59D92CD}"/>
              </a:ext>
            </a:extLst>
          </p:cNvPr>
          <p:cNvSpPr txBox="1">
            <a:spLocks/>
          </p:cNvSpPr>
          <p:nvPr/>
        </p:nvSpPr>
        <p:spPr>
          <a:xfrm>
            <a:off x="9270998" y="6374595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AVID</a:t>
            </a:r>
          </a:p>
        </p:txBody>
      </p:sp>
    </p:spTree>
    <p:extLst>
      <p:ext uri="{BB962C8B-B14F-4D97-AF65-F5344CB8AC3E}">
        <p14:creationId xmlns:p14="http://schemas.microsoft.com/office/powerpoint/2010/main" val="224259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2537851" y="527260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tiger walking in the jungle”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013680" y="3429000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6096000" y="4861311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UniPaint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4FA62C-7EF7-BEFA-9225-25C7115D8F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594302" y="1203711"/>
            <a:ext cx="1828800" cy="1828800"/>
          </a:xfrm>
          <a:prstGeom prst="rect">
            <a:avLst/>
          </a:prstGeom>
        </p:spPr>
      </p:pic>
      <p:sp>
        <p:nvSpPr>
          <p:cNvPr id="16" name="副标题 2">
            <a:extLst>
              <a:ext uri="{FF2B5EF4-FFF2-40B4-BE49-F238E27FC236}">
                <a16:creationId xmlns:a16="http://schemas.microsoft.com/office/drawing/2014/main" id="{F1376238-76E0-C797-7370-DFEAEDACA410}"/>
              </a:ext>
            </a:extLst>
          </p:cNvPr>
          <p:cNvSpPr txBox="1">
            <a:spLocks/>
          </p:cNvSpPr>
          <p:nvPr/>
        </p:nvSpPr>
        <p:spPr>
          <a:xfrm>
            <a:off x="9191228" y="3032511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CoCoCo</a:t>
            </a:r>
          </a:p>
        </p:txBody>
      </p:sp>
      <p:sp>
        <p:nvSpPr>
          <p:cNvPr id="20" name="副标题 2">
            <a:extLst>
              <a:ext uri="{FF2B5EF4-FFF2-40B4-BE49-F238E27FC236}">
                <a16:creationId xmlns:a16="http://schemas.microsoft.com/office/drawing/2014/main" id="{5EEA8099-E79D-2995-2883-8482F59D92CD}"/>
              </a:ext>
            </a:extLst>
          </p:cNvPr>
          <p:cNvSpPr txBox="1">
            <a:spLocks/>
          </p:cNvSpPr>
          <p:nvPr/>
        </p:nvSpPr>
        <p:spPr>
          <a:xfrm>
            <a:off x="9235832" y="5827896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05F66B-BB35-9902-F00C-4A237A63B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98" y="1797051"/>
            <a:ext cx="3263900" cy="3263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1C07F8-91E1-D075-2EC2-E8FAB949F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072" y="2057400"/>
            <a:ext cx="2743200" cy="2743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9194F1E-7B4D-AECE-CEFF-7C05ED773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4302" y="3789153"/>
            <a:ext cx="1828800" cy="18288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F01D8D5-EA6F-BB21-7C6C-9A44676DE448}"/>
              </a:ext>
            </a:extLst>
          </p:cNvPr>
          <p:cNvGrpSpPr/>
          <p:nvPr/>
        </p:nvGrpSpPr>
        <p:grpSpPr>
          <a:xfrm>
            <a:off x="3237100" y="1795855"/>
            <a:ext cx="787926" cy="747963"/>
            <a:chOff x="3275200" y="1742667"/>
            <a:chExt cx="713232" cy="71323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A08417-D847-B0E1-2425-309ED47F6100}"/>
                </a:ext>
              </a:extLst>
            </p:cNvPr>
            <p:cNvSpPr/>
            <p:nvPr/>
          </p:nvSpPr>
          <p:spPr>
            <a:xfrm>
              <a:off x="3275200" y="1742667"/>
              <a:ext cx="713232" cy="7132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65279BA-3070-C633-7522-ABECBB0607F1}"/>
                </a:ext>
              </a:extLst>
            </p:cNvPr>
            <p:cNvSpPr/>
            <p:nvPr/>
          </p:nvSpPr>
          <p:spPr>
            <a:xfrm>
              <a:off x="3275201" y="1884060"/>
              <a:ext cx="713231" cy="41876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2691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DCD6DD6-D9D3-17A2-AC13-22CA7FAA4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63" y="1771023"/>
            <a:ext cx="3263900" cy="3263900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2537851" y="527260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Interpolation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bus driving down the road”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3968158" y="3402719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6096000" y="4861311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UniPaint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id="{3E8C0077-627B-A61A-5F47-E06651DD8DAB}"/>
              </a:ext>
            </a:extLst>
          </p:cNvPr>
          <p:cNvSpPr txBox="1">
            <a:spLocks/>
          </p:cNvSpPr>
          <p:nvPr/>
        </p:nvSpPr>
        <p:spPr>
          <a:xfrm>
            <a:off x="9270997" y="3428063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LDMVFI</a:t>
            </a:r>
          </a:p>
        </p:txBody>
      </p:sp>
      <p:sp>
        <p:nvSpPr>
          <p:cNvPr id="20" name="副标题 2">
            <a:extLst>
              <a:ext uri="{FF2B5EF4-FFF2-40B4-BE49-F238E27FC236}">
                <a16:creationId xmlns:a16="http://schemas.microsoft.com/office/drawing/2014/main" id="{5EEA8099-E79D-2995-2883-8482F59D92CD}"/>
              </a:ext>
            </a:extLst>
          </p:cNvPr>
          <p:cNvSpPr txBox="1">
            <a:spLocks/>
          </p:cNvSpPr>
          <p:nvPr/>
        </p:nvSpPr>
        <p:spPr>
          <a:xfrm>
            <a:off x="9239021" y="5686946"/>
            <a:ext cx="2475407" cy="546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RIFE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6FF0A6-1DEA-9BEC-1370-585AF0B10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300" y="1573919"/>
            <a:ext cx="1828800" cy="1828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4AC2DC-7663-C9BE-3547-7E364BF04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072" y="1996689"/>
            <a:ext cx="2743200" cy="2743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E37E06B-7CC6-D28B-9F8A-E1BE0A2D2D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4300" y="3858146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10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F0F808-995F-6F4D-8531-ED0205773D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024" y="1651427"/>
            <a:ext cx="11881950" cy="2387600"/>
          </a:xfrm>
        </p:spPr>
        <p:txBody>
          <a:bodyPr>
            <a:noAutofit/>
          </a:bodyPr>
          <a:lstStyle/>
          <a:p>
            <a:r>
              <a:rPr lang="en" altLang="zh-CN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40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en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</a:t>
            </a:r>
            <a:b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via Mixture-of-Experts</a:t>
            </a:r>
            <a:br>
              <a:rPr lang="e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1"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FA528C5-8FC7-6B4B-90B2-216F0FCA5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218622"/>
            <a:ext cx="12192000" cy="1655762"/>
          </a:xfrm>
        </p:spPr>
        <p:txBody>
          <a:bodyPr>
            <a:normAutofit/>
          </a:bodyPr>
          <a:lstStyle/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Anonymous Authors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AF05C74-D112-7997-7C2B-1B0AE8AC1E52}"/>
              </a:ext>
            </a:extLst>
          </p:cNvPr>
          <p:cNvCxnSpPr>
            <a:cxnSpLocks/>
          </p:cNvCxnSpPr>
          <p:nvPr/>
        </p:nvCxnSpPr>
        <p:spPr>
          <a:xfrm>
            <a:off x="1457325" y="3762905"/>
            <a:ext cx="9558337" cy="0"/>
          </a:xfrm>
          <a:prstGeom prst="line">
            <a:avLst/>
          </a:prstGeom>
          <a:ln w="2222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040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CFA528C5-8FC7-6B4B-90B2-216F0FCA5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957" y="1908264"/>
            <a:ext cx="7946361" cy="4949735"/>
          </a:xfrm>
        </p:spPr>
        <p:txBody>
          <a:bodyPr>
            <a:normAutofit/>
          </a:bodyPr>
          <a:lstStyle/>
          <a:p>
            <a:pPr marL="514350" indent="-514350" algn="l">
              <a:lnSpc>
                <a:spcPct val="200000"/>
              </a:lnSpc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</a:t>
            </a:r>
          </a:p>
          <a:p>
            <a:pPr marL="514350" indent="-514350" algn="l">
              <a:lnSpc>
                <a:spcPct val="200000"/>
              </a:lnSpc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  <a:p>
            <a:pPr marL="514350" indent="-514350" algn="l">
              <a:lnSpc>
                <a:spcPct val="200000"/>
              </a:lnSpc>
              <a:buAutoNum type="arabicPeriod"/>
            </a:pP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Comparison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baseline</a:t>
            </a:r>
          </a:p>
        </p:txBody>
      </p:sp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354958" y="789003"/>
            <a:ext cx="2247418" cy="805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698745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0" y="2623014"/>
            <a:ext cx="12192000" cy="805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kumimoji="1"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4289141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775743" y="169116"/>
            <a:ext cx="11061353" cy="4594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unified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space-time video inpainting framework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via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C9E101-CBC7-02E4-5414-A4C8D7B17580}"/>
              </a:ext>
            </a:extLst>
          </p:cNvPr>
          <p:cNvSpPr/>
          <p:nvPr/>
        </p:nvSpPr>
        <p:spPr>
          <a:xfrm>
            <a:off x="5093077" y="3165471"/>
            <a:ext cx="3176587" cy="1435947"/>
          </a:xfrm>
          <a:prstGeom prst="roundRect">
            <a:avLst/>
          </a:prstGeom>
          <a:solidFill>
            <a:srgbClr val="DCEEF3"/>
          </a:solidFill>
          <a:ln w="50800">
            <a:solidFill>
              <a:srgbClr val="237C9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CB6D485-944B-ADC7-B727-FB16F43BBCD0}"/>
              </a:ext>
            </a:extLst>
          </p:cNvPr>
          <p:cNvGrpSpPr/>
          <p:nvPr/>
        </p:nvGrpSpPr>
        <p:grpSpPr>
          <a:xfrm>
            <a:off x="5234441" y="3262768"/>
            <a:ext cx="2905702" cy="1168070"/>
            <a:chOff x="7123499" y="4134910"/>
            <a:chExt cx="4961873" cy="2195973"/>
          </a:xfrm>
          <a:solidFill>
            <a:srgbClr val="6EDBC8">
              <a:alpha val="80784"/>
            </a:srgbClr>
          </a:solidFill>
        </p:grpSpPr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07A75417-A047-0D84-9E7B-B87B61E3DEA9}"/>
                </a:ext>
              </a:extLst>
            </p:cNvPr>
            <p:cNvGrpSpPr/>
            <p:nvPr/>
          </p:nvGrpSpPr>
          <p:grpSpPr>
            <a:xfrm>
              <a:off x="7123499" y="4134910"/>
              <a:ext cx="4961873" cy="2195973"/>
              <a:chOff x="17459194" y="8958712"/>
              <a:chExt cx="4960875" cy="2195531"/>
            </a:xfrm>
            <a:grpFill/>
          </p:grpSpPr>
          <p:sp>
            <p:nvSpPr>
              <p:cNvPr id="273" name="Rectangle 272">
                <a:extLst>
                  <a:ext uri="{FF2B5EF4-FFF2-40B4-BE49-F238E27FC236}">
                    <a16:creationId xmlns:a16="http://schemas.microsoft.com/office/drawing/2014/main" id="{EEE0D7B5-6C33-3E47-95A4-B172F6D78BDA}"/>
                  </a:ext>
                </a:extLst>
              </p:cNvPr>
              <p:cNvSpPr/>
              <p:nvPr/>
            </p:nvSpPr>
            <p:spPr>
              <a:xfrm>
                <a:off x="17459194" y="8959683"/>
                <a:ext cx="274320" cy="219456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4" name="Rectangle 273">
                <a:extLst>
                  <a:ext uri="{FF2B5EF4-FFF2-40B4-BE49-F238E27FC236}">
                    <a16:creationId xmlns:a16="http://schemas.microsoft.com/office/drawing/2014/main" id="{87DFF4F4-F80D-886C-F1E5-C96261CD7E43}"/>
                  </a:ext>
                </a:extLst>
              </p:cNvPr>
              <p:cNvSpPr/>
              <p:nvPr/>
            </p:nvSpPr>
            <p:spPr>
              <a:xfrm>
                <a:off x="18240053" y="9237196"/>
                <a:ext cx="274320" cy="16459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5" name="Rectangle 274">
                <a:extLst>
                  <a:ext uri="{FF2B5EF4-FFF2-40B4-BE49-F238E27FC236}">
                    <a16:creationId xmlns:a16="http://schemas.microsoft.com/office/drawing/2014/main" id="{33CBE29B-7A3E-1EDE-886D-1676CF659B5E}"/>
                  </a:ext>
                </a:extLst>
              </p:cNvPr>
              <p:cNvSpPr/>
              <p:nvPr/>
            </p:nvSpPr>
            <p:spPr>
              <a:xfrm>
                <a:off x="19020912" y="9508323"/>
                <a:ext cx="274320" cy="109728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6" name="Rectangle 275">
                <a:extLst>
                  <a:ext uri="{FF2B5EF4-FFF2-40B4-BE49-F238E27FC236}">
                    <a16:creationId xmlns:a16="http://schemas.microsoft.com/office/drawing/2014/main" id="{2A766E15-B3BF-C131-39C4-2476E311E0A5}"/>
                  </a:ext>
                </a:extLst>
              </p:cNvPr>
              <p:cNvSpPr/>
              <p:nvPr/>
            </p:nvSpPr>
            <p:spPr>
              <a:xfrm>
                <a:off x="19801771" y="9782643"/>
                <a:ext cx="274320" cy="54864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7" name="Rectangle 276">
                <a:extLst>
                  <a:ext uri="{FF2B5EF4-FFF2-40B4-BE49-F238E27FC236}">
                    <a16:creationId xmlns:a16="http://schemas.microsoft.com/office/drawing/2014/main" id="{A6B00EA0-598F-5094-EAA2-19E9DA402D8F}"/>
                  </a:ext>
                </a:extLst>
              </p:cNvPr>
              <p:cNvSpPr/>
              <p:nvPr/>
            </p:nvSpPr>
            <p:spPr>
              <a:xfrm>
                <a:off x="22145749" y="8958712"/>
                <a:ext cx="274320" cy="219456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8" name="Rectangle 277">
                <a:extLst>
                  <a:ext uri="{FF2B5EF4-FFF2-40B4-BE49-F238E27FC236}">
                    <a16:creationId xmlns:a16="http://schemas.microsoft.com/office/drawing/2014/main" id="{6243E0F5-753B-C010-3D20-2A3781C65ECE}"/>
                  </a:ext>
                </a:extLst>
              </p:cNvPr>
              <p:cNvSpPr/>
              <p:nvPr/>
            </p:nvSpPr>
            <p:spPr>
              <a:xfrm>
                <a:off x="21364890" y="9236225"/>
                <a:ext cx="274320" cy="16459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9" name="Rectangle 278">
                <a:extLst>
                  <a:ext uri="{FF2B5EF4-FFF2-40B4-BE49-F238E27FC236}">
                    <a16:creationId xmlns:a16="http://schemas.microsoft.com/office/drawing/2014/main" id="{CBE887B5-1F1D-3EA7-D371-90E7BF196B5B}"/>
                  </a:ext>
                </a:extLst>
              </p:cNvPr>
              <p:cNvSpPr/>
              <p:nvPr/>
            </p:nvSpPr>
            <p:spPr>
              <a:xfrm>
                <a:off x="20584031" y="9507352"/>
                <a:ext cx="274320" cy="109728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</p:grp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7313BC02-9CF2-49A3-21AA-2376B76086CC}"/>
                </a:ext>
              </a:extLst>
            </p:cNvPr>
            <p:cNvGrpSpPr/>
            <p:nvPr/>
          </p:nvGrpSpPr>
          <p:grpSpPr>
            <a:xfrm>
              <a:off x="7526922" y="4278464"/>
              <a:ext cx="4171915" cy="1920626"/>
              <a:chOff x="7370501" y="1979662"/>
              <a:chExt cx="4171915" cy="1920626"/>
            </a:xfrm>
            <a:grpFill/>
          </p:grpSpPr>
          <p:sp>
            <p:nvSpPr>
              <p:cNvPr id="267" name="Rectangle 266">
                <a:extLst>
                  <a:ext uri="{FF2B5EF4-FFF2-40B4-BE49-F238E27FC236}">
                    <a16:creationId xmlns:a16="http://schemas.microsoft.com/office/drawing/2014/main" id="{F87F31DE-096B-49CA-1DE4-22D26E3EE4DF}"/>
                  </a:ext>
                </a:extLst>
              </p:cNvPr>
              <p:cNvSpPr/>
              <p:nvPr/>
            </p:nvSpPr>
            <p:spPr>
              <a:xfrm>
                <a:off x="7370501" y="1979662"/>
                <a:ext cx="274375" cy="1920626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68" name="Rectangle 267">
                <a:extLst>
                  <a:ext uri="{FF2B5EF4-FFF2-40B4-BE49-F238E27FC236}">
                    <a16:creationId xmlns:a16="http://schemas.microsoft.com/office/drawing/2014/main" id="{463776D0-9C97-BA1D-17FA-D9EB8C7AF2B7}"/>
                  </a:ext>
                </a:extLst>
              </p:cNvPr>
              <p:cNvSpPr/>
              <p:nvPr/>
            </p:nvSpPr>
            <p:spPr>
              <a:xfrm>
                <a:off x="8151517" y="2252574"/>
                <a:ext cx="274375" cy="1371876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50627D12-3ABC-AAA6-3DC8-2BEED7EB2FB7}"/>
                  </a:ext>
                </a:extLst>
              </p:cNvPr>
              <p:cNvSpPr/>
              <p:nvPr/>
            </p:nvSpPr>
            <p:spPr>
              <a:xfrm>
                <a:off x="8933935" y="2526949"/>
                <a:ext cx="274375" cy="823125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600"/>
              </a:p>
            </p:txBody>
          </p:sp>
          <p:sp>
            <p:nvSpPr>
              <p:cNvPr id="270" name="Rectangle 269">
                <a:extLst>
                  <a:ext uri="{FF2B5EF4-FFF2-40B4-BE49-F238E27FC236}">
                    <a16:creationId xmlns:a16="http://schemas.microsoft.com/office/drawing/2014/main" id="{087F84F5-3966-7A0F-861B-E694756F3E86}"/>
                  </a:ext>
                </a:extLst>
              </p:cNvPr>
              <p:cNvSpPr/>
              <p:nvPr/>
            </p:nvSpPr>
            <p:spPr>
              <a:xfrm>
                <a:off x="9714826" y="2526949"/>
                <a:ext cx="274375" cy="823125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600"/>
              </a:p>
            </p:txBody>
          </p:sp>
          <p:sp>
            <p:nvSpPr>
              <p:cNvPr id="271" name="Rectangle 270">
                <a:extLst>
                  <a:ext uri="{FF2B5EF4-FFF2-40B4-BE49-F238E27FC236}">
                    <a16:creationId xmlns:a16="http://schemas.microsoft.com/office/drawing/2014/main" id="{5C30AAD6-A076-58FC-520E-BC2CCBE30FEC}"/>
                  </a:ext>
                </a:extLst>
              </p:cNvPr>
              <p:cNvSpPr/>
              <p:nvPr/>
            </p:nvSpPr>
            <p:spPr>
              <a:xfrm>
                <a:off x="10487025" y="2252574"/>
                <a:ext cx="274375" cy="1371876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272" name="Rectangle 271">
                <a:extLst>
                  <a:ext uri="{FF2B5EF4-FFF2-40B4-BE49-F238E27FC236}">
                    <a16:creationId xmlns:a16="http://schemas.microsoft.com/office/drawing/2014/main" id="{DDFEBB63-BF78-6173-CE3B-E8FBD2703DFC}"/>
                  </a:ext>
                </a:extLst>
              </p:cNvPr>
              <p:cNvSpPr/>
              <p:nvPr/>
            </p:nvSpPr>
            <p:spPr>
              <a:xfrm>
                <a:off x="11268041" y="1979662"/>
                <a:ext cx="274375" cy="1920626"/>
              </a:xfrm>
              <a:prstGeom prst="rect">
                <a:avLst/>
              </a:prstGeom>
              <a:solidFill>
                <a:srgbClr val="95E3E7"/>
              </a:solidFill>
              <a:ln w="381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</p:grpSp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2279978-CAF4-FD0F-A7C4-89CFD96CB810}"/>
              </a:ext>
            </a:extLst>
          </p:cNvPr>
          <p:cNvSpPr/>
          <p:nvPr/>
        </p:nvSpPr>
        <p:spPr>
          <a:xfrm>
            <a:off x="5093076" y="1384727"/>
            <a:ext cx="3176587" cy="1665689"/>
          </a:xfrm>
          <a:prstGeom prst="roundRect">
            <a:avLst/>
          </a:prstGeom>
          <a:solidFill>
            <a:srgbClr val="FCF4DB"/>
          </a:solidFill>
          <a:ln w="50800">
            <a:solidFill>
              <a:srgbClr val="C55A1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5F4D75-727D-2584-B604-F7FB1A44DD55}"/>
              </a:ext>
            </a:extLst>
          </p:cNvPr>
          <p:cNvGrpSpPr/>
          <p:nvPr/>
        </p:nvGrpSpPr>
        <p:grpSpPr>
          <a:xfrm>
            <a:off x="1034002" y="3015735"/>
            <a:ext cx="1230580" cy="1221489"/>
            <a:chOff x="715222" y="5284875"/>
            <a:chExt cx="2041083" cy="2051841"/>
          </a:xfrm>
        </p:grpSpPr>
        <p:pic>
          <p:nvPicPr>
            <p:cNvPr id="259" name="Picture 258">
              <a:extLst>
                <a:ext uri="{FF2B5EF4-FFF2-40B4-BE49-F238E27FC236}">
                  <a16:creationId xmlns:a16="http://schemas.microsoft.com/office/drawing/2014/main" id="{29AF4AFF-DD91-1B6C-A635-C3952BF52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505" y="5284875"/>
              <a:ext cx="1828800" cy="1828800"/>
            </a:xfrm>
            <a:prstGeom prst="rect">
              <a:avLst/>
            </a:prstGeom>
          </p:spPr>
        </p:pic>
        <p:pic>
          <p:nvPicPr>
            <p:cNvPr id="260" name="Picture 259">
              <a:extLst>
                <a:ext uri="{FF2B5EF4-FFF2-40B4-BE49-F238E27FC236}">
                  <a16:creationId xmlns:a16="http://schemas.microsoft.com/office/drawing/2014/main" id="{D3ADE7D3-E8EE-ADB6-C29D-9E22C8C8D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8650" y="5404488"/>
              <a:ext cx="1828800" cy="1828800"/>
            </a:xfrm>
            <a:prstGeom prst="rect">
              <a:avLst/>
            </a:prstGeom>
          </p:spPr>
        </p:pic>
        <p:pic>
          <p:nvPicPr>
            <p:cNvPr id="261" name="Picture 260">
              <a:extLst>
                <a:ext uri="{FF2B5EF4-FFF2-40B4-BE49-F238E27FC236}">
                  <a16:creationId xmlns:a16="http://schemas.microsoft.com/office/drawing/2014/main" id="{435442E0-A0EA-E268-859A-6C1302B0C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5222" y="5507916"/>
              <a:ext cx="1828800" cy="18288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A3D01B4-07E9-6240-D631-F9FA8FF45A91}"/>
              </a:ext>
            </a:extLst>
          </p:cNvPr>
          <p:cNvGrpSpPr/>
          <p:nvPr/>
        </p:nvGrpSpPr>
        <p:grpSpPr>
          <a:xfrm>
            <a:off x="3192242" y="3699575"/>
            <a:ext cx="910496" cy="827017"/>
            <a:chOff x="3785687" y="7366594"/>
            <a:chExt cx="1136643" cy="1133376"/>
          </a:xfrm>
        </p:grpSpPr>
        <p:pic>
          <p:nvPicPr>
            <p:cNvPr id="256" name="Picture 2">
              <a:extLst>
                <a:ext uri="{FF2B5EF4-FFF2-40B4-BE49-F238E27FC236}">
                  <a16:creationId xmlns:a16="http://schemas.microsoft.com/office/drawing/2014/main" id="{01DC5AF4-689C-FAA6-45C8-449C84AE1B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930" y="7366594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7" name="Picture 2">
              <a:extLst>
                <a:ext uri="{FF2B5EF4-FFF2-40B4-BE49-F238E27FC236}">
                  <a16:creationId xmlns:a16="http://schemas.microsoft.com/office/drawing/2014/main" id="{0BDD4F9C-EA50-5FC6-6C92-5935DEB308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3091" y="7473042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8" name="Picture 2">
              <a:extLst>
                <a:ext uri="{FF2B5EF4-FFF2-40B4-BE49-F238E27FC236}">
                  <a16:creationId xmlns:a16="http://schemas.microsoft.com/office/drawing/2014/main" id="{813B94B7-7B65-0801-F8C5-FFD9B89C8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687" y="7585570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9150AF7-43D0-9CA4-0281-3DD4872E6063}"/>
              </a:ext>
            </a:extLst>
          </p:cNvPr>
          <p:cNvGrpSpPr/>
          <p:nvPr/>
        </p:nvGrpSpPr>
        <p:grpSpPr>
          <a:xfrm>
            <a:off x="1050473" y="1608310"/>
            <a:ext cx="1223889" cy="1229671"/>
            <a:chOff x="815995" y="1815601"/>
            <a:chExt cx="2051820" cy="2058577"/>
          </a:xfrm>
        </p:grpSpPr>
        <p:pic>
          <p:nvPicPr>
            <p:cNvPr id="253" name="Picture 252">
              <a:extLst>
                <a:ext uri="{FF2B5EF4-FFF2-40B4-BE49-F238E27FC236}">
                  <a16:creationId xmlns:a16="http://schemas.microsoft.com/office/drawing/2014/main" id="{A3D10086-D08C-E350-A87C-F0C997907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015" y="1815601"/>
              <a:ext cx="1828800" cy="1828800"/>
            </a:xfrm>
            <a:prstGeom prst="rect">
              <a:avLst/>
            </a:prstGeom>
          </p:spPr>
        </p:pic>
        <p:pic>
          <p:nvPicPr>
            <p:cNvPr id="254" name="Picture 253">
              <a:extLst>
                <a:ext uri="{FF2B5EF4-FFF2-40B4-BE49-F238E27FC236}">
                  <a16:creationId xmlns:a16="http://schemas.microsoft.com/office/drawing/2014/main" id="{2917B39B-4F15-0972-9C05-94F163E4F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7505" y="1933868"/>
              <a:ext cx="1828800" cy="1828800"/>
            </a:xfrm>
            <a:prstGeom prst="rect">
              <a:avLst/>
            </a:prstGeom>
          </p:spPr>
        </p:pic>
        <p:pic>
          <p:nvPicPr>
            <p:cNvPr id="255" name="Picture 254">
              <a:extLst>
                <a:ext uri="{FF2B5EF4-FFF2-40B4-BE49-F238E27FC236}">
                  <a16:creationId xmlns:a16="http://schemas.microsoft.com/office/drawing/2014/main" id="{921B4C36-9A0F-AF44-1FFE-AFF4E4E97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5995" y="2045378"/>
              <a:ext cx="1828800" cy="1828800"/>
            </a:xfrm>
            <a:prstGeom prst="rect">
              <a:avLst/>
            </a:prstGeom>
          </p:spPr>
        </p:pic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87B8C54-6EFD-43C9-5137-A5D1A4A512AB}"/>
              </a:ext>
            </a:extLst>
          </p:cNvPr>
          <p:cNvCxnSpPr>
            <a:cxnSpLocks/>
          </p:cNvCxnSpPr>
          <p:nvPr/>
        </p:nvCxnSpPr>
        <p:spPr>
          <a:xfrm>
            <a:off x="2270787" y="3161041"/>
            <a:ext cx="1105708" cy="4429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13F047-0AFF-A62C-278A-775DE1AB074C}"/>
              </a:ext>
            </a:extLst>
          </p:cNvPr>
          <p:cNvGrpSpPr/>
          <p:nvPr/>
        </p:nvGrpSpPr>
        <p:grpSpPr>
          <a:xfrm>
            <a:off x="3956412" y="2004410"/>
            <a:ext cx="666214" cy="608727"/>
            <a:chOff x="815995" y="1815601"/>
            <a:chExt cx="1137420" cy="1144177"/>
          </a:xfrm>
        </p:grpSpPr>
        <p:pic>
          <p:nvPicPr>
            <p:cNvPr id="250" name="Picture 249">
              <a:extLst>
                <a:ext uri="{FF2B5EF4-FFF2-40B4-BE49-F238E27FC236}">
                  <a16:creationId xmlns:a16="http://schemas.microsoft.com/office/drawing/2014/main" id="{8E779073-7D5D-FF49-E786-CAA7E26F2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015" y="1815601"/>
              <a:ext cx="914400" cy="914400"/>
            </a:xfrm>
            <a:prstGeom prst="rect">
              <a:avLst/>
            </a:prstGeom>
          </p:spPr>
        </p:pic>
        <p:pic>
          <p:nvPicPr>
            <p:cNvPr id="251" name="Picture 250">
              <a:extLst>
                <a:ext uri="{FF2B5EF4-FFF2-40B4-BE49-F238E27FC236}">
                  <a16:creationId xmlns:a16="http://schemas.microsoft.com/office/drawing/2014/main" id="{7109C4B9-386C-C0B5-E0B7-8F385E2CB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7505" y="1933868"/>
              <a:ext cx="914400" cy="914400"/>
            </a:xfrm>
            <a:prstGeom prst="rect">
              <a:avLst/>
            </a:prstGeom>
          </p:spPr>
        </p:pic>
        <p:pic>
          <p:nvPicPr>
            <p:cNvPr id="252" name="Picture 251">
              <a:extLst>
                <a:ext uri="{FF2B5EF4-FFF2-40B4-BE49-F238E27FC236}">
                  <a16:creationId xmlns:a16="http://schemas.microsoft.com/office/drawing/2014/main" id="{FF002B3F-1A32-B215-B609-BFD8B0484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5995" y="2045378"/>
              <a:ext cx="914400" cy="914400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DCCEFE-1CE7-4D72-35F0-62BA840219A6}"/>
              </a:ext>
            </a:extLst>
          </p:cNvPr>
          <p:cNvGrpSpPr/>
          <p:nvPr/>
        </p:nvGrpSpPr>
        <p:grpSpPr>
          <a:xfrm>
            <a:off x="3894242" y="2062887"/>
            <a:ext cx="659925" cy="605143"/>
            <a:chOff x="715222" y="5284875"/>
            <a:chExt cx="1126683" cy="1137441"/>
          </a:xfrm>
        </p:grpSpPr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BA4FA083-1415-432F-7CB9-4CA56AAEB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Cement crackSpacing="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27505" y="5284875"/>
              <a:ext cx="914400" cy="914400"/>
            </a:xfrm>
            <a:prstGeom prst="rect">
              <a:avLst/>
            </a:prstGeom>
          </p:spPr>
        </p:pic>
        <p:pic>
          <p:nvPicPr>
            <p:cNvPr id="248" name="Picture 247">
              <a:extLst>
                <a:ext uri="{FF2B5EF4-FFF2-40B4-BE49-F238E27FC236}">
                  <a16:creationId xmlns:a16="http://schemas.microsoft.com/office/drawing/2014/main" id="{C571BC8B-88C1-4868-3985-5B0D71406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Cement crackSpacing="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18650" y="5404488"/>
              <a:ext cx="914400" cy="914400"/>
            </a:xfrm>
            <a:prstGeom prst="rect">
              <a:avLst/>
            </a:prstGeom>
          </p:spPr>
        </p:pic>
        <p:pic>
          <p:nvPicPr>
            <p:cNvPr id="249" name="Picture 248">
              <a:extLst>
                <a:ext uri="{FF2B5EF4-FFF2-40B4-BE49-F238E27FC236}">
                  <a16:creationId xmlns:a16="http://schemas.microsoft.com/office/drawing/2014/main" id="{1BF49C49-C84D-C2E2-B1AF-3AE5CC6DB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Cement crackSpacing="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5222" y="5507916"/>
              <a:ext cx="914400" cy="914400"/>
            </a:xfrm>
            <a:prstGeom prst="rect">
              <a:avLst/>
            </a:prstGeom>
            <a:effectLst/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273908-030B-1C88-D1EB-73BEAA9AFE16}"/>
              </a:ext>
            </a:extLst>
          </p:cNvPr>
          <p:cNvGrpSpPr/>
          <p:nvPr/>
        </p:nvGrpSpPr>
        <p:grpSpPr>
          <a:xfrm>
            <a:off x="3698577" y="2224335"/>
            <a:ext cx="665759" cy="602981"/>
            <a:chOff x="3785687" y="7366594"/>
            <a:chExt cx="1136643" cy="1133376"/>
          </a:xfrm>
        </p:grpSpPr>
        <p:pic>
          <p:nvPicPr>
            <p:cNvPr id="244" name="Picture 2">
              <a:extLst>
                <a:ext uri="{FF2B5EF4-FFF2-40B4-BE49-F238E27FC236}">
                  <a16:creationId xmlns:a16="http://schemas.microsoft.com/office/drawing/2014/main" id="{70F84FB3-0D95-9FF5-2D85-2E7FEABF3B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930" y="7366594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5" name="Picture 2">
              <a:extLst>
                <a:ext uri="{FF2B5EF4-FFF2-40B4-BE49-F238E27FC236}">
                  <a16:creationId xmlns:a16="http://schemas.microsoft.com/office/drawing/2014/main" id="{4E38AF8E-EF01-126E-ED2F-72AA465283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3091" y="7473042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6" name="Picture 2">
              <a:extLst>
                <a:ext uri="{FF2B5EF4-FFF2-40B4-BE49-F238E27FC236}">
                  <a16:creationId xmlns:a16="http://schemas.microsoft.com/office/drawing/2014/main" id="{20EC4976-4741-4125-CAB5-D96A90ED4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687" y="7585570"/>
              <a:ext cx="914400" cy="91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3392F50-84F2-F3E7-2561-A240816B7025}"/>
              </a:ext>
            </a:extLst>
          </p:cNvPr>
          <p:cNvGrpSpPr/>
          <p:nvPr/>
        </p:nvGrpSpPr>
        <p:grpSpPr>
          <a:xfrm>
            <a:off x="5234852" y="1722910"/>
            <a:ext cx="2905702" cy="1168070"/>
            <a:chOff x="17459194" y="8958712"/>
            <a:chExt cx="4960875" cy="2195531"/>
          </a:xfrm>
        </p:grpSpPr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0C9AB39E-2E4E-8AA2-FB0D-A01EB3E11ED2}"/>
                </a:ext>
              </a:extLst>
            </p:cNvPr>
            <p:cNvSpPr/>
            <p:nvPr/>
          </p:nvSpPr>
          <p:spPr>
            <a:xfrm>
              <a:off x="17459194" y="8959683"/>
              <a:ext cx="274320" cy="219456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C2AFF986-F39A-EFC3-A577-C7D280CF10C7}"/>
                </a:ext>
              </a:extLst>
            </p:cNvPr>
            <p:cNvSpPr/>
            <p:nvPr/>
          </p:nvSpPr>
          <p:spPr>
            <a:xfrm>
              <a:off x="18240053" y="9237196"/>
              <a:ext cx="274320" cy="16459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50A51F7E-62E1-122B-9C17-92FE3A91AB57}"/>
                </a:ext>
              </a:extLst>
            </p:cNvPr>
            <p:cNvSpPr/>
            <p:nvPr/>
          </p:nvSpPr>
          <p:spPr>
            <a:xfrm>
              <a:off x="19020912" y="9508323"/>
              <a:ext cx="274320" cy="109728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667EF681-17BD-AD3E-1DE6-589BCC243243}"/>
                </a:ext>
              </a:extLst>
            </p:cNvPr>
            <p:cNvSpPr/>
            <p:nvPr/>
          </p:nvSpPr>
          <p:spPr>
            <a:xfrm>
              <a:off x="19801771" y="9782643"/>
              <a:ext cx="274320" cy="5486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FF3F398-02C5-9DE3-A9C8-D4BDD7982DA4}"/>
                </a:ext>
              </a:extLst>
            </p:cNvPr>
            <p:cNvSpPr/>
            <p:nvPr/>
          </p:nvSpPr>
          <p:spPr>
            <a:xfrm>
              <a:off x="22145749" y="8958712"/>
              <a:ext cx="274320" cy="219456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8E1D55D7-318A-D252-0EDE-DE3B4E369D83}"/>
                </a:ext>
              </a:extLst>
            </p:cNvPr>
            <p:cNvSpPr/>
            <p:nvPr/>
          </p:nvSpPr>
          <p:spPr>
            <a:xfrm>
              <a:off x="21364890" y="9236225"/>
              <a:ext cx="274320" cy="16459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61466B20-2352-980A-821A-823B4E0F7E2E}"/>
                </a:ext>
              </a:extLst>
            </p:cNvPr>
            <p:cNvSpPr/>
            <p:nvPr/>
          </p:nvSpPr>
          <p:spPr>
            <a:xfrm>
              <a:off x="20584031" y="9507352"/>
              <a:ext cx="274320" cy="109728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DEE89EC-80C8-5B3B-C441-3F6366C18A81}"/>
              </a:ext>
            </a:extLst>
          </p:cNvPr>
          <p:cNvCxnSpPr>
            <a:cxnSpLocks/>
            <a:stCxn id="251" idx="3"/>
          </p:cNvCxnSpPr>
          <p:nvPr/>
        </p:nvCxnSpPr>
        <p:spPr>
          <a:xfrm>
            <a:off x="4557312" y="2310572"/>
            <a:ext cx="653272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571BD18-1F8F-BC40-7E71-D10E54511B00}"/>
              </a:ext>
            </a:extLst>
          </p:cNvPr>
          <p:cNvCxnSpPr>
            <a:cxnSpLocks/>
          </p:cNvCxnSpPr>
          <p:nvPr/>
        </p:nvCxnSpPr>
        <p:spPr>
          <a:xfrm flipV="1">
            <a:off x="4096543" y="3882240"/>
            <a:ext cx="1132611" cy="1204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6B87AF7-8603-90F0-EF0E-ED823A161A17}"/>
              </a:ext>
            </a:extLst>
          </p:cNvPr>
          <p:cNvCxnSpPr/>
          <p:nvPr/>
        </p:nvCxnSpPr>
        <p:spPr>
          <a:xfrm>
            <a:off x="6687859" y="2498197"/>
            <a:ext cx="0" cy="1163886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12E29AD-86B9-FE9B-0AA0-92353D591199}"/>
              </a:ext>
            </a:extLst>
          </p:cNvPr>
          <p:cNvCxnSpPr>
            <a:cxnSpLocks/>
          </p:cNvCxnSpPr>
          <p:nvPr/>
        </p:nvCxnSpPr>
        <p:spPr>
          <a:xfrm>
            <a:off x="7146353" y="2667950"/>
            <a:ext cx="0" cy="854782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17B61CD-99EF-7A1E-10E5-BCCB6C6DB46E}"/>
              </a:ext>
            </a:extLst>
          </p:cNvPr>
          <p:cNvCxnSpPr>
            <a:cxnSpLocks/>
          </p:cNvCxnSpPr>
          <p:nvPr/>
        </p:nvCxnSpPr>
        <p:spPr>
          <a:xfrm>
            <a:off x="6229366" y="2667950"/>
            <a:ext cx="0" cy="854782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B768326-8379-54FF-6D84-791062C6825F}"/>
              </a:ext>
            </a:extLst>
          </p:cNvPr>
          <p:cNvCxnSpPr>
            <a:cxnSpLocks/>
          </p:cNvCxnSpPr>
          <p:nvPr/>
        </p:nvCxnSpPr>
        <p:spPr>
          <a:xfrm>
            <a:off x="7604071" y="2804670"/>
            <a:ext cx="0" cy="57120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2A8C52D-EAC7-6901-FA85-F9CB30199474}"/>
              </a:ext>
            </a:extLst>
          </p:cNvPr>
          <p:cNvCxnSpPr>
            <a:cxnSpLocks/>
          </p:cNvCxnSpPr>
          <p:nvPr/>
        </p:nvCxnSpPr>
        <p:spPr>
          <a:xfrm>
            <a:off x="8062158" y="2946472"/>
            <a:ext cx="0" cy="28560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58020D4-6714-7B0D-3AB4-3CE41B35DBA9}"/>
              </a:ext>
            </a:extLst>
          </p:cNvPr>
          <p:cNvCxnSpPr>
            <a:cxnSpLocks/>
          </p:cNvCxnSpPr>
          <p:nvPr/>
        </p:nvCxnSpPr>
        <p:spPr>
          <a:xfrm>
            <a:off x="5776501" y="2804670"/>
            <a:ext cx="0" cy="57120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BDA492B-1511-0142-4589-D8C39896A71D}"/>
              </a:ext>
            </a:extLst>
          </p:cNvPr>
          <p:cNvCxnSpPr>
            <a:cxnSpLocks/>
          </p:cNvCxnSpPr>
          <p:nvPr/>
        </p:nvCxnSpPr>
        <p:spPr>
          <a:xfrm>
            <a:off x="5314990" y="2946472"/>
            <a:ext cx="0" cy="28560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EA14EE7-00C7-7F71-B540-89773C6D5762}"/>
              </a:ext>
            </a:extLst>
          </p:cNvPr>
          <p:cNvSpPr/>
          <p:nvPr/>
        </p:nvSpPr>
        <p:spPr>
          <a:xfrm>
            <a:off x="5229154" y="5001786"/>
            <a:ext cx="2905702" cy="2960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 Embedding</a:t>
            </a:r>
            <a:endParaRPr kumimoji="1" lang="zh-CN" altLang="en-US" sz="1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0B8D8B2-FE91-97FD-70CF-9E7E1C2CC4BF}"/>
              </a:ext>
            </a:extLst>
          </p:cNvPr>
          <p:cNvCxnSpPr>
            <a:cxnSpLocks/>
            <a:stCxn id="32" idx="0"/>
            <a:endCxn id="5" idx="2"/>
          </p:cNvCxnSpPr>
          <p:nvPr/>
        </p:nvCxnSpPr>
        <p:spPr>
          <a:xfrm flipH="1" flipV="1">
            <a:off x="6681371" y="4601418"/>
            <a:ext cx="634" cy="400368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B0D4ECD-A556-A1D3-EA0C-1E27071C7203}"/>
              </a:ext>
            </a:extLst>
          </p:cNvPr>
          <p:cNvCxnSpPr>
            <a:cxnSpLocks/>
          </p:cNvCxnSpPr>
          <p:nvPr/>
        </p:nvCxnSpPr>
        <p:spPr>
          <a:xfrm>
            <a:off x="8269663" y="3122553"/>
            <a:ext cx="1529181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EAD679FE-A435-602E-7EE9-4B061D66143A}"/>
              </a:ext>
            </a:extLst>
          </p:cNvPr>
          <p:cNvGrpSpPr/>
          <p:nvPr/>
        </p:nvGrpSpPr>
        <p:grpSpPr>
          <a:xfrm>
            <a:off x="9819428" y="2214360"/>
            <a:ext cx="1802101" cy="1800066"/>
            <a:chOff x="9809499" y="3018225"/>
            <a:chExt cx="1201267" cy="1089461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1E4783D-B820-352E-5957-090129DC2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939595" y="3018225"/>
              <a:ext cx="1071171" cy="97296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BDE9B30-9FEC-D9C6-785A-D452F4E26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878188" y="3073957"/>
              <a:ext cx="1071171" cy="97296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4D8AF2B-162D-D563-BB36-03B0D45B7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809499" y="3134725"/>
              <a:ext cx="1071171" cy="972961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32E3966-A540-6580-64A9-6AD3D45E8F27}"/>
              </a:ext>
            </a:extLst>
          </p:cNvPr>
          <p:cNvSpPr txBox="1"/>
          <p:nvPr/>
        </p:nvSpPr>
        <p:spPr>
          <a:xfrm>
            <a:off x="753049" y="4854526"/>
            <a:ext cx="1876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 brown bear walking in forest”</a:t>
            </a:r>
            <a:endParaRPr kumimoji="1" lang="zh-CN" altLang="en-US" sz="16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46C6317-83F6-975B-09F3-5CD7A2D170FD}"/>
              </a:ext>
            </a:extLst>
          </p:cNvPr>
          <p:cNvCxnSpPr>
            <a:cxnSpLocks/>
            <a:stCxn id="39" idx="3"/>
            <a:endCxn id="32" idx="1"/>
          </p:cNvCxnSpPr>
          <p:nvPr/>
        </p:nvCxnSpPr>
        <p:spPr>
          <a:xfrm>
            <a:off x="2629462" y="5146914"/>
            <a:ext cx="2599692" cy="2915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8C601B2-A423-5A0E-2BBA-B66917F66D91}"/>
              </a:ext>
            </a:extLst>
          </p:cNvPr>
          <p:cNvSpPr txBox="1"/>
          <p:nvPr/>
        </p:nvSpPr>
        <p:spPr>
          <a:xfrm>
            <a:off x="8201595" y="4503165"/>
            <a:ext cx="1011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 N steps</a:t>
            </a:r>
            <a:endParaRPr kumimoji="1" lang="zh-CN" altLang="en-US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46FB238-4A41-4FC6-52E6-EA62C7489A09}"/>
              </a:ext>
            </a:extLst>
          </p:cNvPr>
          <p:cNvSpPr txBox="1"/>
          <p:nvPr/>
        </p:nvSpPr>
        <p:spPr>
          <a:xfrm>
            <a:off x="1230776" y="1382566"/>
            <a:ext cx="905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Masks</a:t>
            </a:r>
            <a:endParaRPr kumimoji="1" lang="zh-CN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22B9E7-CF97-A5AE-5826-2CDCACEF6A84}"/>
              </a:ext>
            </a:extLst>
          </p:cNvPr>
          <p:cNvSpPr txBox="1"/>
          <p:nvPr/>
        </p:nvSpPr>
        <p:spPr>
          <a:xfrm>
            <a:off x="1021476" y="4210653"/>
            <a:ext cx="12431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Masked</a:t>
            </a:r>
            <a:r>
              <a:rPr kumimoji="1" lang="zh-CN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Frames</a:t>
            </a:r>
            <a:endParaRPr kumimoji="1" lang="zh-CN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0BB59BB-78E8-7F7A-D956-E0BC720692C0}"/>
              </a:ext>
            </a:extLst>
          </p:cNvPr>
          <p:cNvSpPr txBox="1"/>
          <p:nvPr/>
        </p:nvSpPr>
        <p:spPr>
          <a:xfrm>
            <a:off x="3074997" y="4472263"/>
            <a:ext cx="1054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kumimoji="1" lang="zh-CN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Latent</a:t>
            </a:r>
            <a:endParaRPr kumimoji="1" lang="zh-CN" altLang="en-US" sz="1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61362F0-9D68-E8A2-15A7-B6CFCF8F80EA}"/>
              </a:ext>
            </a:extLst>
          </p:cNvPr>
          <p:cNvSpPr txBox="1"/>
          <p:nvPr/>
        </p:nvSpPr>
        <p:spPr>
          <a:xfrm>
            <a:off x="3240734" y="2991764"/>
            <a:ext cx="4342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</a:t>
            </a:r>
            <a:endParaRPr kumimoji="1"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016BAC3-7AED-1148-A378-15BA3BFBE5BE}"/>
              </a:ext>
            </a:extLst>
          </p:cNvPr>
          <p:cNvCxnSpPr>
            <a:cxnSpLocks/>
          </p:cNvCxnSpPr>
          <p:nvPr/>
        </p:nvCxnSpPr>
        <p:spPr>
          <a:xfrm>
            <a:off x="3435749" y="2403309"/>
            <a:ext cx="11162" cy="548273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FBBF960-6CD7-D129-1740-FF469755E5F4}"/>
              </a:ext>
            </a:extLst>
          </p:cNvPr>
          <p:cNvCxnSpPr>
            <a:cxnSpLocks/>
          </p:cNvCxnSpPr>
          <p:nvPr/>
        </p:nvCxnSpPr>
        <p:spPr>
          <a:xfrm flipV="1">
            <a:off x="3449719" y="3224908"/>
            <a:ext cx="0" cy="48235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70B460D-F557-80D7-F44C-BCC905DA8CA3}"/>
              </a:ext>
            </a:extLst>
          </p:cNvPr>
          <p:cNvCxnSpPr>
            <a:cxnSpLocks/>
          </p:cNvCxnSpPr>
          <p:nvPr/>
        </p:nvCxnSpPr>
        <p:spPr>
          <a:xfrm>
            <a:off x="2257192" y="2424790"/>
            <a:ext cx="1200211" cy="0"/>
          </a:xfrm>
          <a:prstGeom prst="straightConnector1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9F811A8-FC6D-8B7D-0F6C-ED70F651B081}"/>
              </a:ext>
            </a:extLst>
          </p:cNvPr>
          <p:cNvCxnSpPr>
            <a:cxnSpLocks/>
          </p:cNvCxnSpPr>
          <p:nvPr/>
        </p:nvCxnSpPr>
        <p:spPr>
          <a:xfrm>
            <a:off x="3524999" y="3165098"/>
            <a:ext cx="465666" cy="372"/>
          </a:xfrm>
          <a:prstGeom prst="straightConnector1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165A12C-F39D-31B5-218B-C03C42E6EDB4}"/>
              </a:ext>
            </a:extLst>
          </p:cNvPr>
          <p:cNvCxnSpPr>
            <a:cxnSpLocks/>
          </p:cNvCxnSpPr>
          <p:nvPr/>
        </p:nvCxnSpPr>
        <p:spPr>
          <a:xfrm flipV="1">
            <a:off x="3964193" y="2827316"/>
            <a:ext cx="0" cy="344029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1C32CFB2-6C55-74A9-2C22-1A0EE75B5D33}"/>
              </a:ext>
            </a:extLst>
          </p:cNvPr>
          <p:cNvSpPr/>
          <p:nvPr/>
        </p:nvSpPr>
        <p:spPr>
          <a:xfrm>
            <a:off x="2269625" y="5481269"/>
            <a:ext cx="8602631" cy="97061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>
              <a:solidFill>
                <a:schemeClr val="tx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3D9C935-7979-F88B-68AD-676F22C9C38B}"/>
              </a:ext>
            </a:extLst>
          </p:cNvPr>
          <p:cNvSpPr txBox="1"/>
          <p:nvPr/>
        </p:nvSpPr>
        <p:spPr>
          <a:xfrm>
            <a:off x="6150164" y="5694717"/>
            <a:ext cx="1709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  <a:r>
              <a:rPr kumimoji="1" lang="zh-CN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</a:p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E9B5665-2355-8D0A-9FA6-18BACA2A58FA}"/>
              </a:ext>
            </a:extLst>
          </p:cNvPr>
          <p:cNvSpPr txBox="1"/>
          <p:nvPr/>
        </p:nvSpPr>
        <p:spPr>
          <a:xfrm>
            <a:off x="3532186" y="5667696"/>
            <a:ext cx="1349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Frozen</a:t>
            </a:r>
            <a:r>
              <a:rPr kumimoji="1" lang="zh-CN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</a:p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Backbone</a:t>
            </a:r>
            <a:endParaRPr kumimoji="1"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4357872-C94D-60A8-14FF-45C503AD2DD3}"/>
              </a:ext>
            </a:extLst>
          </p:cNvPr>
          <p:cNvSpPr txBox="1"/>
          <p:nvPr/>
        </p:nvSpPr>
        <p:spPr>
          <a:xfrm>
            <a:off x="9130784" y="5712328"/>
            <a:ext cx="1308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MoE</a:t>
            </a:r>
            <a:r>
              <a:rPr kumimoji="1" lang="zh-CN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</a:p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Module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5D61F3F-84CE-39E0-F900-AD8077422CED}"/>
              </a:ext>
            </a:extLst>
          </p:cNvPr>
          <p:cNvGrpSpPr/>
          <p:nvPr/>
        </p:nvGrpSpPr>
        <p:grpSpPr>
          <a:xfrm>
            <a:off x="5172898" y="5648429"/>
            <a:ext cx="882214" cy="571070"/>
            <a:chOff x="17459194" y="8958712"/>
            <a:chExt cx="4960875" cy="2195531"/>
          </a:xfrm>
        </p:grpSpPr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A30BBE35-2C7E-A835-9E67-84B70B415893}"/>
                </a:ext>
              </a:extLst>
            </p:cNvPr>
            <p:cNvSpPr/>
            <p:nvPr/>
          </p:nvSpPr>
          <p:spPr>
            <a:xfrm>
              <a:off x="17459194" y="8959683"/>
              <a:ext cx="274320" cy="219456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A5F56011-D46B-005A-D558-29754886D179}"/>
                </a:ext>
              </a:extLst>
            </p:cNvPr>
            <p:cNvSpPr/>
            <p:nvPr/>
          </p:nvSpPr>
          <p:spPr>
            <a:xfrm>
              <a:off x="18240053" y="9237196"/>
              <a:ext cx="274320" cy="16459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5EA2E4F2-86EF-7B2B-531E-1898F2C15B0A}"/>
                </a:ext>
              </a:extLst>
            </p:cNvPr>
            <p:cNvSpPr/>
            <p:nvPr/>
          </p:nvSpPr>
          <p:spPr>
            <a:xfrm>
              <a:off x="19020912" y="9508323"/>
              <a:ext cx="274320" cy="109728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98DC7E84-CC7C-A114-7FD9-95D5A7FAC865}"/>
                </a:ext>
              </a:extLst>
            </p:cNvPr>
            <p:cNvSpPr/>
            <p:nvPr/>
          </p:nvSpPr>
          <p:spPr>
            <a:xfrm>
              <a:off x="19801771" y="9782643"/>
              <a:ext cx="274320" cy="5486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2104156E-522A-A4F4-FB3F-6AD3259C07DA}"/>
                </a:ext>
              </a:extLst>
            </p:cNvPr>
            <p:cNvSpPr/>
            <p:nvPr/>
          </p:nvSpPr>
          <p:spPr>
            <a:xfrm>
              <a:off x="22145749" y="8958712"/>
              <a:ext cx="274320" cy="219456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8421D701-9C00-869F-9A07-928BC94AAAB3}"/>
                </a:ext>
              </a:extLst>
            </p:cNvPr>
            <p:cNvSpPr/>
            <p:nvPr/>
          </p:nvSpPr>
          <p:spPr>
            <a:xfrm>
              <a:off x="21364890" y="9236225"/>
              <a:ext cx="274320" cy="164592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059DE741-B83E-5FDA-50C8-BA2C85B8887A}"/>
                </a:ext>
              </a:extLst>
            </p:cNvPr>
            <p:cNvSpPr/>
            <p:nvPr/>
          </p:nvSpPr>
          <p:spPr>
            <a:xfrm>
              <a:off x="20584031" y="9507352"/>
              <a:ext cx="274320" cy="109728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</p:grpSp>
      <p:pic>
        <p:nvPicPr>
          <p:cNvPr id="71" name="Graphic 70" descr="Snowflake">
            <a:extLst>
              <a:ext uri="{FF2B5EF4-FFF2-40B4-BE49-F238E27FC236}">
                <a16:creationId xmlns:a16="http://schemas.microsoft.com/office/drawing/2014/main" id="{0325D635-2438-D7B8-2393-73900B53115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524336" y="6061584"/>
            <a:ext cx="187455" cy="170268"/>
          </a:xfrm>
          <a:prstGeom prst="rect">
            <a:avLst/>
          </a:prstGeom>
        </p:spPr>
      </p:pic>
      <p:pic>
        <p:nvPicPr>
          <p:cNvPr id="72" name="Graphic 71" descr="Snowflake">
            <a:extLst>
              <a:ext uri="{FF2B5EF4-FFF2-40B4-BE49-F238E27FC236}">
                <a16:creationId xmlns:a16="http://schemas.microsoft.com/office/drawing/2014/main" id="{67AD4567-ED22-73D4-D773-62725103DA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11389" y="6088799"/>
            <a:ext cx="187455" cy="170268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4841D31F-0033-BFAC-2810-44D1FE098B8F}"/>
              </a:ext>
            </a:extLst>
          </p:cNvPr>
          <p:cNvGrpSpPr/>
          <p:nvPr/>
        </p:nvGrpSpPr>
        <p:grpSpPr>
          <a:xfrm>
            <a:off x="8067463" y="5663847"/>
            <a:ext cx="874666" cy="570314"/>
            <a:chOff x="8582438" y="15084378"/>
            <a:chExt cx="4171076" cy="1920240"/>
          </a:xfrm>
        </p:grpSpPr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467CAB37-917C-98A1-9F73-7156F14D443A}"/>
                </a:ext>
              </a:extLst>
            </p:cNvPr>
            <p:cNvSpPr/>
            <p:nvPr/>
          </p:nvSpPr>
          <p:spPr>
            <a:xfrm>
              <a:off x="8582438" y="15084378"/>
              <a:ext cx="274320" cy="192024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2428C2AD-43C7-8759-FC93-2041834EF383}"/>
                </a:ext>
              </a:extLst>
            </p:cNvPr>
            <p:cNvSpPr/>
            <p:nvPr/>
          </p:nvSpPr>
          <p:spPr>
            <a:xfrm>
              <a:off x="9363297" y="15357235"/>
              <a:ext cx="274320" cy="137160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9997FC71-E963-64A2-417D-B012F2E037B7}"/>
                </a:ext>
              </a:extLst>
            </p:cNvPr>
            <p:cNvSpPr/>
            <p:nvPr/>
          </p:nvSpPr>
          <p:spPr>
            <a:xfrm>
              <a:off x="10145557" y="15631555"/>
              <a:ext cx="274320" cy="82296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600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4939F668-84A1-FAE4-62D2-88F292C4B794}"/>
                </a:ext>
              </a:extLst>
            </p:cNvPr>
            <p:cNvSpPr/>
            <p:nvPr/>
          </p:nvSpPr>
          <p:spPr>
            <a:xfrm>
              <a:off x="10926291" y="15631555"/>
              <a:ext cx="274320" cy="82296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600"/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00F72398-1D5F-095E-4040-29CDD059414F}"/>
                </a:ext>
              </a:extLst>
            </p:cNvPr>
            <p:cNvSpPr/>
            <p:nvPr/>
          </p:nvSpPr>
          <p:spPr>
            <a:xfrm>
              <a:off x="11698335" y="15357235"/>
              <a:ext cx="274320" cy="137160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B1DB8D34-027F-C0C8-A009-C375CBA8DB18}"/>
                </a:ext>
              </a:extLst>
            </p:cNvPr>
            <p:cNvSpPr/>
            <p:nvPr/>
          </p:nvSpPr>
          <p:spPr>
            <a:xfrm>
              <a:off x="12479194" y="15084378"/>
              <a:ext cx="274320" cy="1920240"/>
            </a:xfrm>
            <a:prstGeom prst="rect">
              <a:avLst/>
            </a:prstGeom>
            <a:solidFill>
              <a:srgbClr val="F1DCDC"/>
            </a:solidFill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</p:grpSp>
      <p:pic>
        <p:nvPicPr>
          <p:cNvPr id="74" name="Graphic 73" descr="Fire">
            <a:extLst>
              <a:ext uri="{FF2B5EF4-FFF2-40B4-BE49-F238E27FC236}">
                <a16:creationId xmlns:a16="http://schemas.microsoft.com/office/drawing/2014/main" id="{A2CDD8DC-66C4-50CF-E34E-E99BA53267B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418488" y="6075033"/>
            <a:ext cx="187455" cy="170268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id="{957DEF14-76AC-1C4C-1A72-CC4DD4648996}"/>
              </a:ext>
            </a:extLst>
          </p:cNvPr>
          <p:cNvSpPr txBox="1"/>
          <p:nvPr/>
        </p:nvSpPr>
        <p:spPr>
          <a:xfrm>
            <a:off x="10005359" y="1678956"/>
            <a:ext cx="1404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</a:p>
          <a:p>
            <a:pPr algn="ctr"/>
            <a:r>
              <a:rPr kumimoji="1"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endParaRPr kumimoji="1" lang="zh-CN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5C5AEF99-EFD8-6EBB-3D4A-E38C94E6D2D1}"/>
              </a:ext>
            </a:extLst>
          </p:cNvPr>
          <p:cNvGrpSpPr/>
          <p:nvPr/>
        </p:nvGrpSpPr>
        <p:grpSpPr>
          <a:xfrm>
            <a:off x="5464500" y="1798898"/>
            <a:ext cx="2443098" cy="1021609"/>
            <a:chOff x="7370501" y="1979662"/>
            <a:chExt cx="4171915" cy="1920626"/>
          </a:xfrm>
          <a:solidFill>
            <a:srgbClr val="E79295"/>
          </a:solidFill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1E38528F-FEC0-F731-1E5E-0278B3B69CB8}"/>
                </a:ext>
              </a:extLst>
            </p:cNvPr>
            <p:cNvSpPr/>
            <p:nvPr/>
          </p:nvSpPr>
          <p:spPr>
            <a:xfrm>
              <a:off x="7370501" y="1979662"/>
              <a:ext cx="274375" cy="1920626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75C2511-A41D-96E3-F94B-9722591A07CE}"/>
                </a:ext>
              </a:extLst>
            </p:cNvPr>
            <p:cNvSpPr/>
            <p:nvPr/>
          </p:nvSpPr>
          <p:spPr>
            <a:xfrm>
              <a:off x="8151517" y="2252574"/>
              <a:ext cx="274375" cy="1371876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59DA2494-DC58-8D62-AD33-5B50E2EC1DE1}"/>
                </a:ext>
              </a:extLst>
            </p:cNvPr>
            <p:cNvSpPr/>
            <p:nvPr/>
          </p:nvSpPr>
          <p:spPr>
            <a:xfrm>
              <a:off x="8933935" y="2526949"/>
              <a:ext cx="274375" cy="823125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600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9DCA1049-EF88-0478-5BE1-CAEDFC6771E3}"/>
                </a:ext>
              </a:extLst>
            </p:cNvPr>
            <p:cNvSpPr/>
            <p:nvPr/>
          </p:nvSpPr>
          <p:spPr>
            <a:xfrm>
              <a:off x="9714826" y="2526949"/>
              <a:ext cx="274375" cy="823125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600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D88768E6-2A9C-1823-D8E4-F421950BC2FB}"/>
                </a:ext>
              </a:extLst>
            </p:cNvPr>
            <p:cNvSpPr/>
            <p:nvPr/>
          </p:nvSpPr>
          <p:spPr>
            <a:xfrm>
              <a:off x="10487025" y="2252574"/>
              <a:ext cx="274375" cy="1371876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3AD57FBB-A57B-1803-5F19-DC3539D3A010}"/>
                </a:ext>
              </a:extLst>
            </p:cNvPr>
            <p:cNvSpPr/>
            <p:nvPr/>
          </p:nvSpPr>
          <p:spPr>
            <a:xfrm>
              <a:off x="11268041" y="1979662"/>
              <a:ext cx="274375" cy="1920626"/>
            </a:xfrm>
            <a:prstGeom prst="rect">
              <a:avLst/>
            </a:prstGeom>
            <a:grpFill/>
            <a:ln w="38100">
              <a:solidFill>
                <a:srgbClr val="8D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/>
            </a:p>
          </p:txBody>
        </p:sp>
      </p:grpSp>
      <p:pic>
        <p:nvPicPr>
          <p:cNvPr id="129" name="Graphic 128" descr="Snowflake">
            <a:extLst>
              <a:ext uri="{FF2B5EF4-FFF2-40B4-BE49-F238E27FC236}">
                <a16:creationId xmlns:a16="http://schemas.microsoft.com/office/drawing/2014/main" id="{8625221E-EC0B-5E35-55D0-55F2B9C12B1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22477" y="1735101"/>
            <a:ext cx="187455" cy="170268"/>
          </a:xfrm>
          <a:prstGeom prst="rect">
            <a:avLst/>
          </a:prstGeom>
        </p:spPr>
      </p:pic>
      <p:pic>
        <p:nvPicPr>
          <p:cNvPr id="130" name="Graphic 129" descr="Snowflake">
            <a:extLst>
              <a:ext uri="{FF2B5EF4-FFF2-40B4-BE49-F238E27FC236}">
                <a16:creationId xmlns:a16="http://schemas.microsoft.com/office/drawing/2014/main" id="{B68D3976-7D7E-04BD-62AA-755C3F285E8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969545" y="1726630"/>
            <a:ext cx="187455" cy="170268"/>
          </a:xfrm>
          <a:prstGeom prst="rect">
            <a:avLst/>
          </a:prstGeom>
        </p:spPr>
      </p:pic>
      <p:pic>
        <p:nvPicPr>
          <p:cNvPr id="131" name="Graphic 130" descr="Snowflake">
            <a:extLst>
              <a:ext uri="{FF2B5EF4-FFF2-40B4-BE49-F238E27FC236}">
                <a16:creationId xmlns:a16="http://schemas.microsoft.com/office/drawing/2014/main" id="{D03EA5AC-AB6E-2B09-3EEE-CDDE6FA5D33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13032" y="1870552"/>
            <a:ext cx="187455" cy="170268"/>
          </a:xfrm>
          <a:prstGeom prst="rect">
            <a:avLst/>
          </a:prstGeom>
        </p:spPr>
      </p:pic>
      <p:pic>
        <p:nvPicPr>
          <p:cNvPr id="132" name="Graphic 131" descr="Snowflake">
            <a:extLst>
              <a:ext uri="{FF2B5EF4-FFF2-40B4-BE49-F238E27FC236}">
                <a16:creationId xmlns:a16="http://schemas.microsoft.com/office/drawing/2014/main" id="{99FBC332-C57A-F4EB-9BD2-B879231C0E8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051753" y="2015037"/>
            <a:ext cx="187455" cy="170268"/>
          </a:xfrm>
          <a:prstGeom prst="rect">
            <a:avLst/>
          </a:prstGeom>
        </p:spPr>
      </p:pic>
      <p:pic>
        <p:nvPicPr>
          <p:cNvPr id="133" name="Graphic 132" descr="Snowflake">
            <a:extLst>
              <a:ext uri="{FF2B5EF4-FFF2-40B4-BE49-F238E27FC236}">
                <a16:creationId xmlns:a16="http://schemas.microsoft.com/office/drawing/2014/main" id="{8E78ED93-5355-A192-E1F2-8C05089C279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95336" y="2161259"/>
            <a:ext cx="187455" cy="170268"/>
          </a:xfrm>
          <a:prstGeom prst="rect">
            <a:avLst/>
          </a:prstGeom>
        </p:spPr>
      </p:pic>
      <p:pic>
        <p:nvPicPr>
          <p:cNvPr id="134" name="Graphic 133" descr="Snowflake">
            <a:extLst>
              <a:ext uri="{FF2B5EF4-FFF2-40B4-BE49-F238E27FC236}">
                <a16:creationId xmlns:a16="http://schemas.microsoft.com/office/drawing/2014/main" id="{F21DEAEF-9FCF-50B8-8F15-81EBECAB26C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139378" y="2015037"/>
            <a:ext cx="187455" cy="170268"/>
          </a:xfrm>
          <a:prstGeom prst="rect">
            <a:avLst/>
          </a:prstGeom>
        </p:spPr>
      </p:pic>
      <p:pic>
        <p:nvPicPr>
          <p:cNvPr id="135" name="Graphic 134" descr="Snowflake">
            <a:extLst>
              <a:ext uri="{FF2B5EF4-FFF2-40B4-BE49-F238E27FC236}">
                <a16:creationId xmlns:a16="http://schemas.microsoft.com/office/drawing/2014/main" id="{01A3A244-EF73-59B9-21CC-DE83551A86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78117" y="1872984"/>
            <a:ext cx="187455" cy="170268"/>
          </a:xfrm>
          <a:prstGeom prst="rect">
            <a:avLst/>
          </a:prstGeom>
        </p:spPr>
      </p:pic>
      <p:pic>
        <p:nvPicPr>
          <p:cNvPr id="136" name="Graphic 135" descr="Fire">
            <a:extLst>
              <a:ext uri="{FF2B5EF4-FFF2-40B4-BE49-F238E27FC236}">
                <a16:creationId xmlns:a16="http://schemas.microsoft.com/office/drawing/2014/main" id="{17DF331C-9197-176F-139F-D49B9F874B8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51668" y="1811764"/>
            <a:ext cx="187455" cy="170268"/>
          </a:xfrm>
          <a:prstGeom prst="rect">
            <a:avLst/>
          </a:prstGeom>
        </p:spPr>
      </p:pic>
      <p:pic>
        <p:nvPicPr>
          <p:cNvPr id="137" name="Graphic 136" descr="Fire">
            <a:extLst>
              <a:ext uri="{FF2B5EF4-FFF2-40B4-BE49-F238E27FC236}">
                <a16:creationId xmlns:a16="http://schemas.microsoft.com/office/drawing/2014/main" id="{E32022B3-F8DC-5B5D-EEED-70862C7DFBD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910032" y="1955686"/>
            <a:ext cx="187455" cy="170268"/>
          </a:xfrm>
          <a:prstGeom prst="rect">
            <a:avLst/>
          </a:prstGeom>
        </p:spPr>
      </p:pic>
      <p:pic>
        <p:nvPicPr>
          <p:cNvPr id="138" name="Graphic 137" descr="Fire">
            <a:extLst>
              <a:ext uri="{FF2B5EF4-FFF2-40B4-BE49-F238E27FC236}">
                <a16:creationId xmlns:a16="http://schemas.microsoft.com/office/drawing/2014/main" id="{05941C9B-1CE9-8A4B-BC00-8837B6A9098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71669" y="2101086"/>
            <a:ext cx="187455" cy="170268"/>
          </a:xfrm>
          <a:prstGeom prst="rect">
            <a:avLst/>
          </a:prstGeom>
        </p:spPr>
      </p:pic>
      <p:pic>
        <p:nvPicPr>
          <p:cNvPr id="139" name="Graphic 138" descr="Fire">
            <a:extLst>
              <a:ext uri="{FF2B5EF4-FFF2-40B4-BE49-F238E27FC236}">
                <a16:creationId xmlns:a16="http://schemas.microsoft.com/office/drawing/2014/main" id="{0F477434-9DB5-C1AD-2D1C-F15B8CCA83E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824287" y="2101086"/>
            <a:ext cx="187455" cy="170268"/>
          </a:xfrm>
          <a:prstGeom prst="rect">
            <a:avLst/>
          </a:prstGeom>
        </p:spPr>
      </p:pic>
      <p:pic>
        <p:nvPicPr>
          <p:cNvPr id="140" name="Graphic 139" descr="Fire">
            <a:extLst>
              <a:ext uri="{FF2B5EF4-FFF2-40B4-BE49-F238E27FC236}">
                <a16:creationId xmlns:a16="http://schemas.microsoft.com/office/drawing/2014/main" id="{F529D847-A79F-9AAD-21E3-DB0C593E247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276164" y="1955686"/>
            <a:ext cx="187455" cy="170268"/>
          </a:xfrm>
          <a:prstGeom prst="rect">
            <a:avLst/>
          </a:prstGeom>
        </p:spPr>
      </p:pic>
      <p:pic>
        <p:nvPicPr>
          <p:cNvPr id="141" name="Graphic 140" descr="Fire">
            <a:extLst>
              <a:ext uri="{FF2B5EF4-FFF2-40B4-BE49-F238E27FC236}">
                <a16:creationId xmlns:a16="http://schemas.microsoft.com/office/drawing/2014/main" id="{A94356F0-D059-2FDC-B5B8-65BA94BC724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730101" y="1811764"/>
            <a:ext cx="187455" cy="170268"/>
          </a:xfrm>
          <a:prstGeom prst="rect">
            <a:avLst/>
          </a:prstGeom>
        </p:spPr>
      </p:pic>
      <p:sp>
        <p:nvSpPr>
          <p:cNvPr id="142" name="TextBox 141">
            <a:extLst>
              <a:ext uri="{FF2B5EF4-FFF2-40B4-BE49-F238E27FC236}">
                <a16:creationId xmlns:a16="http://schemas.microsoft.com/office/drawing/2014/main" id="{B192B376-515B-1249-87F3-ED3053954F07}"/>
              </a:ext>
            </a:extLst>
          </p:cNvPr>
          <p:cNvSpPr txBox="1"/>
          <p:nvPr/>
        </p:nvSpPr>
        <p:spPr>
          <a:xfrm>
            <a:off x="5413056" y="1438278"/>
            <a:ext cx="2612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Space-Time</a:t>
            </a:r>
            <a:r>
              <a:rPr kumimoji="1"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  <a:r>
              <a:rPr kumimoji="1"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Adapter</a:t>
            </a:r>
            <a:endParaRPr kumimoji="1"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3B331641-1912-969A-4756-7C106EDFDE59}"/>
              </a:ext>
            </a:extLst>
          </p:cNvPr>
          <p:cNvSpPr txBox="1"/>
          <p:nvPr/>
        </p:nvSpPr>
        <p:spPr>
          <a:xfrm>
            <a:off x="3175402" y="2860943"/>
            <a:ext cx="6158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Concat</a:t>
            </a:r>
            <a:endParaRPr kumimoji="1" lang="zh-CN" alt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9440370-0DE3-FD75-4191-F01F3F45AAB6}"/>
              </a:ext>
            </a:extLst>
          </p:cNvPr>
          <p:cNvSpPr txBox="1"/>
          <p:nvPr/>
        </p:nvSpPr>
        <p:spPr>
          <a:xfrm>
            <a:off x="5663146" y="4318375"/>
            <a:ext cx="2026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Pretrained</a:t>
            </a:r>
            <a:r>
              <a:rPr kumimoji="1"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r>
              <a:rPr kumimoji="1" lang="zh-CN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endParaRPr kumimoji="1"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5" name="Graphic 144" descr="Snowflake">
            <a:extLst>
              <a:ext uri="{FF2B5EF4-FFF2-40B4-BE49-F238E27FC236}">
                <a16:creationId xmlns:a16="http://schemas.microsoft.com/office/drawing/2014/main" id="{F47AF00E-88A5-E02C-BEEE-FBF46912183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23711" y="3266987"/>
            <a:ext cx="187455" cy="170268"/>
          </a:xfrm>
          <a:prstGeom prst="rect">
            <a:avLst/>
          </a:prstGeom>
        </p:spPr>
      </p:pic>
      <p:pic>
        <p:nvPicPr>
          <p:cNvPr id="146" name="Graphic 145" descr="Snowflake">
            <a:extLst>
              <a:ext uri="{FF2B5EF4-FFF2-40B4-BE49-F238E27FC236}">
                <a16:creationId xmlns:a16="http://schemas.microsoft.com/office/drawing/2014/main" id="{B8E7E543-52FE-AB88-AD41-0E1BFAE70C3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966202" y="3258515"/>
            <a:ext cx="187455" cy="170268"/>
          </a:xfrm>
          <a:prstGeom prst="rect">
            <a:avLst/>
          </a:prstGeom>
        </p:spPr>
      </p:pic>
      <p:pic>
        <p:nvPicPr>
          <p:cNvPr id="147" name="Graphic 146" descr="Snowflake">
            <a:extLst>
              <a:ext uri="{FF2B5EF4-FFF2-40B4-BE49-F238E27FC236}">
                <a16:creationId xmlns:a16="http://schemas.microsoft.com/office/drawing/2014/main" id="{9B21408C-CFB0-7AAD-59F0-501F83E8D37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09689" y="3402438"/>
            <a:ext cx="187455" cy="170268"/>
          </a:xfrm>
          <a:prstGeom prst="rect">
            <a:avLst/>
          </a:prstGeom>
        </p:spPr>
      </p:pic>
      <p:pic>
        <p:nvPicPr>
          <p:cNvPr id="148" name="Graphic 147" descr="Snowflake">
            <a:extLst>
              <a:ext uri="{FF2B5EF4-FFF2-40B4-BE49-F238E27FC236}">
                <a16:creationId xmlns:a16="http://schemas.microsoft.com/office/drawing/2014/main" id="{ABD8B23C-2998-9A5C-30D7-1C5AFE95A9E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053191" y="3546922"/>
            <a:ext cx="187455" cy="170268"/>
          </a:xfrm>
          <a:prstGeom prst="rect">
            <a:avLst/>
          </a:prstGeom>
        </p:spPr>
      </p:pic>
      <p:pic>
        <p:nvPicPr>
          <p:cNvPr id="149" name="Graphic 148" descr="Snowflake">
            <a:extLst>
              <a:ext uri="{FF2B5EF4-FFF2-40B4-BE49-F238E27FC236}">
                <a16:creationId xmlns:a16="http://schemas.microsoft.com/office/drawing/2014/main" id="{1D102E04-876A-2553-4090-1FDBFF62FE0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96570" y="3693144"/>
            <a:ext cx="187455" cy="170268"/>
          </a:xfrm>
          <a:prstGeom prst="rect">
            <a:avLst/>
          </a:prstGeom>
        </p:spPr>
      </p:pic>
      <p:pic>
        <p:nvPicPr>
          <p:cNvPr id="150" name="Graphic 149" descr="Snowflake">
            <a:extLst>
              <a:ext uri="{FF2B5EF4-FFF2-40B4-BE49-F238E27FC236}">
                <a16:creationId xmlns:a16="http://schemas.microsoft.com/office/drawing/2014/main" id="{2F72AB4D-D97A-F2A9-61BA-73C5F9980B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136035" y="3546922"/>
            <a:ext cx="187455" cy="170268"/>
          </a:xfrm>
          <a:prstGeom prst="rect">
            <a:avLst/>
          </a:prstGeom>
        </p:spPr>
      </p:pic>
      <p:pic>
        <p:nvPicPr>
          <p:cNvPr id="151" name="Graphic 150" descr="Snowflake">
            <a:extLst>
              <a:ext uri="{FF2B5EF4-FFF2-40B4-BE49-F238E27FC236}">
                <a16:creationId xmlns:a16="http://schemas.microsoft.com/office/drawing/2014/main" id="{629DC70F-97C0-7C77-F655-FB15B980F8C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79351" y="3404869"/>
            <a:ext cx="187455" cy="170268"/>
          </a:xfrm>
          <a:prstGeom prst="rect">
            <a:avLst/>
          </a:prstGeom>
        </p:spPr>
      </p:pic>
      <p:pic>
        <p:nvPicPr>
          <p:cNvPr id="152" name="Graphic 151" descr="Snowflake">
            <a:extLst>
              <a:ext uri="{FF2B5EF4-FFF2-40B4-BE49-F238E27FC236}">
                <a16:creationId xmlns:a16="http://schemas.microsoft.com/office/drawing/2014/main" id="{22521A3F-8CBD-6D66-8B01-96281BE531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59844" y="3335055"/>
            <a:ext cx="187455" cy="170268"/>
          </a:xfrm>
          <a:prstGeom prst="rect">
            <a:avLst/>
          </a:prstGeom>
        </p:spPr>
      </p:pic>
      <p:pic>
        <p:nvPicPr>
          <p:cNvPr id="153" name="Graphic 152" descr="Snowflake">
            <a:extLst>
              <a:ext uri="{FF2B5EF4-FFF2-40B4-BE49-F238E27FC236}">
                <a16:creationId xmlns:a16="http://schemas.microsoft.com/office/drawing/2014/main" id="{D2469C28-8FF0-BD5D-8A4C-6DDBEE51C4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13356" y="3476010"/>
            <a:ext cx="187455" cy="170268"/>
          </a:xfrm>
          <a:prstGeom prst="rect">
            <a:avLst/>
          </a:prstGeom>
        </p:spPr>
      </p:pic>
      <p:pic>
        <p:nvPicPr>
          <p:cNvPr id="154" name="Graphic 153" descr="Snowflake">
            <a:extLst>
              <a:ext uri="{FF2B5EF4-FFF2-40B4-BE49-F238E27FC236}">
                <a16:creationId xmlns:a16="http://schemas.microsoft.com/office/drawing/2014/main" id="{6818721A-4503-4CCD-EBF8-53926B4076C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71439" y="3630236"/>
            <a:ext cx="187455" cy="170268"/>
          </a:xfrm>
          <a:prstGeom prst="rect">
            <a:avLst/>
          </a:prstGeom>
        </p:spPr>
      </p:pic>
      <p:pic>
        <p:nvPicPr>
          <p:cNvPr id="155" name="Graphic 154" descr="Snowflake">
            <a:extLst>
              <a:ext uri="{FF2B5EF4-FFF2-40B4-BE49-F238E27FC236}">
                <a16:creationId xmlns:a16="http://schemas.microsoft.com/office/drawing/2014/main" id="{58159A2A-93FA-A321-B14B-3AC196428D7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834496" y="3627945"/>
            <a:ext cx="187455" cy="170268"/>
          </a:xfrm>
          <a:prstGeom prst="rect">
            <a:avLst/>
          </a:prstGeom>
        </p:spPr>
      </p:pic>
      <p:pic>
        <p:nvPicPr>
          <p:cNvPr id="156" name="Graphic 155" descr="Snowflake">
            <a:extLst>
              <a:ext uri="{FF2B5EF4-FFF2-40B4-BE49-F238E27FC236}">
                <a16:creationId xmlns:a16="http://schemas.microsoft.com/office/drawing/2014/main" id="{3B9529F3-8B37-2AEC-3468-2E3DC917066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282228" y="3479312"/>
            <a:ext cx="187455" cy="170268"/>
          </a:xfrm>
          <a:prstGeom prst="rect">
            <a:avLst/>
          </a:prstGeom>
        </p:spPr>
      </p:pic>
      <p:pic>
        <p:nvPicPr>
          <p:cNvPr id="157" name="Graphic 156" descr="Snowflake">
            <a:extLst>
              <a:ext uri="{FF2B5EF4-FFF2-40B4-BE49-F238E27FC236}">
                <a16:creationId xmlns:a16="http://schemas.microsoft.com/office/drawing/2014/main" id="{248F0A5F-CD29-30B9-80C8-3CCCD7CABB2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744071" y="3339126"/>
            <a:ext cx="187455" cy="170268"/>
          </a:xfrm>
          <a:prstGeom prst="rect">
            <a:avLst/>
          </a:prstGeom>
        </p:spPr>
      </p:pic>
      <p:grpSp>
        <p:nvGrpSpPr>
          <p:cNvPr id="158" name="Group 157">
            <a:extLst>
              <a:ext uri="{FF2B5EF4-FFF2-40B4-BE49-F238E27FC236}">
                <a16:creationId xmlns:a16="http://schemas.microsoft.com/office/drawing/2014/main" id="{846CBA60-F622-F95B-EA7F-4B1A2DCF1D29}"/>
              </a:ext>
            </a:extLst>
          </p:cNvPr>
          <p:cNvGrpSpPr/>
          <p:nvPr/>
        </p:nvGrpSpPr>
        <p:grpSpPr>
          <a:xfrm>
            <a:off x="2558107" y="5651205"/>
            <a:ext cx="885421" cy="571070"/>
            <a:chOff x="7123499" y="4134910"/>
            <a:chExt cx="4961873" cy="2195973"/>
          </a:xfrm>
          <a:solidFill>
            <a:srgbClr val="6EDBC8">
              <a:alpha val="80784"/>
            </a:srgbClr>
          </a:solidFill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A8F3667D-7BCC-69FE-9CB7-3A69D8FE2C10}"/>
                </a:ext>
              </a:extLst>
            </p:cNvPr>
            <p:cNvGrpSpPr/>
            <p:nvPr/>
          </p:nvGrpSpPr>
          <p:grpSpPr>
            <a:xfrm>
              <a:off x="7123499" y="4134910"/>
              <a:ext cx="4961873" cy="2195973"/>
              <a:chOff x="17459194" y="8958712"/>
              <a:chExt cx="4960875" cy="2195531"/>
            </a:xfrm>
            <a:grpFill/>
          </p:grpSpPr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5842637A-CAD7-7D59-77D4-BB1E12171CCA}"/>
                  </a:ext>
                </a:extLst>
              </p:cNvPr>
              <p:cNvSpPr/>
              <p:nvPr/>
            </p:nvSpPr>
            <p:spPr>
              <a:xfrm>
                <a:off x="17459194" y="8959683"/>
                <a:ext cx="274320" cy="219456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0F40BBA2-CC53-5CE8-0A80-80FD0ECE6B17}"/>
                  </a:ext>
                </a:extLst>
              </p:cNvPr>
              <p:cNvSpPr/>
              <p:nvPr/>
            </p:nvSpPr>
            <p:spPr>
              <a:xfrm>
                <a:off x="18240053" y="9237196"/>
                <a:ext cx="274320" cy="16459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F9D90CDD-B23F-24C1-C1A2-C311F7A76A8A}"/>
                  </a:ext>
                </a:extLst>
              </p:cNvPr>
              <p:cNvSpPr/>
              <p:nvPr/>
            </p:nvSpPr>
            <p:spPr>
              <a:xfrm>
                <a:off x="19020912" y="9508323"/>
                <a:ext cx="274320" cy="109728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1ECE7573-C2A1-7144-D531-D7EA975AD657}"/>
                  </a:ext>
                </a:extLst>
              </p:cNvPr>
              <p:cNvSpPr/>
              <p:nvPr/>
            </p:nvSpPr>
            <p:spPr>
              <a:xfrm>
                <a:off x="19801771" y="9782643"/>
                <a:ext cx="274320" cy="54864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F36BBF9B-DE01-D479-9174-EB3B7034EE82}"/>
                  </a:ext>
                </a:extLst>
              </p:cNvPr>
              <p:cNvSpPr/>
              <p:nvPr/>
            </p:nvSpPr>
            <p:spPr>
              <a:xfrm>
                <a:off x="22145749" y="8958712"/>
                <a:ext cx="274320" cy="219456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BDCF4B2C-624E-5738-049C-EC0310B68C3E}"/>
                  </a:ext>
                </a:extLst>
              </p:cNvPr>
              <p:cNvSpPr/>
              <p:nvPr/>
            </p:nvSpPr>
            <p:spPr>
              <a:xfrm>
                <a:off x="21364890" y="9236225"/>
                <a:ext cx="274320" cy="16459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B94E7D16-7101-38C0-EE19-66CF21B55FED}"/>
                  </a:ext>
                </a:extLst>
              </p:cNvPr>
              <p:cNvSpPr/>
              <p:nvPr/>
            </p:nvSpPr>
            <p:spPr>
              <a:xfrm>
                <a:off x="20584031" y="9507352"/>
                <a:ext cx="274320" cy="109728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265E43CE-3169-D446-8A53-6196BCCCACFD}"/>
                </a:ext>
              </a:extLst>
            </p:cNvPr>
            <p:cNvGrpSpPr/>
            <p:nvPr/>
          </p:nvGrpSpPr>
          <p:grpSpPr>
            <a:xfrm>
              <a:off x="7526922" y="4278464"/>
              <a:ext cx="4171915" cy="1920626"/>
              <a:chOff x="7370501" y="1979662"/>
              <a:chExt cx="4171915" cy="1920626"/>
            </a:xfrm>
            <a:grpFill/>
          </p:grpSpPr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DF42140F-0338-383B-B8EA-69CCA0855346}"/>
                  </a:ext>
                </a:extLst>
              </p:cNvPr>
              <p:cNvSpPr/>
              <p:nvPr/>
            </p:nvSpPr>
            <p:spPr>
              <a:xfrm>
                <a:off x="7370501" y="1979662"/>
                <a:ext cx="274375" cy="1920626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8861C781-2446-4601-E0F2-9096A0568F61}"/>
                  </a:ext>
                </a:extLst>
              </p:cNvPr>
              <p:cNvSpPr/>
              <p:nvPr/>
            </p:nvSpPr>
            <p:spPr>
              <a:xfrm>
                <a:off x="8151517" y="2252574"/>
                <a:ext cx="274375" cy="1371876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40846400-D325-0F31-D721-CE3A16463AFA}"/>
                  </a:ext>
                </a:extLst>
              </p:cNvPr>
              <p:cNvSpPr/>
              <p:nvPr/>
            </p:nvSpPr>
            <p:spPr>
              <a:xfrm>
                <a:off x="8933935" y="2526949"/>
                <a:ext cx="274375" cy="823125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600"/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2BB490AF-9875-54E0-0745-D995FFC554A9}"/>
                  </a:ext>
                </a:extLst>
              </p:cNvPr>
              <p:cNvSpPr/>
              <p:nvPr/>
            </p:nvSpPr>
            <p:spPr>
              <a:xfrm>
                <a:off x="9714826" y="2526949"/>
                <a:ext cx="274375" cy="823125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600"/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E71F77F8-61F3-4275-5F94-65321A2A58C1}"/>
                  </a:ext>
                </a:extLst>
              </p:cNvPr>
              <p:cNvSpPr/>
              <p:nvPr/>
            </p:nvSpPr>
            <p:spPr>
              <a:xfrm>
                <a:off x="10487025" y="2252574"/>
                <a:ext cx="274375" cy="1371876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6898E944-B546-F3CC-3503-6CA9402BA058}"/>
                  </a:ext>
                </a:extLst>
              </p:cNvPr>
              <p:cNvSpPr/>
              <p:nvPr/>
            </p:nvSpPr>
            <p:spPr>
              <a:xfrm>
                <a:off x="11268041" y="1979662"/>
                <a:ext cx="274375" cy="1920626"/>
              </a:xfrm>
              <a:prstGeom prst="rect">
                <a:avLst/>
              </a:prstGeom>
              <a:solidFill>
                <a:srgbClr val="95E3E7"/>
              </a:solidFill>
              <a:ln w="25400">
                <a:solidFill>
                  <a:srgbClr val="00B3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600"/>
              </a:p>
            </p:txBody>
          </p:sp>
        </p:grpSp>
      </p:grpSp>
      <p:sp>
        <p:nvSpPr>
          <p:cNvPr id="280" name="TextBox 279">
            <a:extLst>
              <a:ext uri="{FF2B5EF4-FFF2-40B4-BE49-F238E27FC236}">
                <a16:creationId xmlns:a16="http://schemas.microsoft.com/office/drawing/2014/main" id="{248670B2-1EB8-1B34-A543-D7CEBCD83472}"/>
              </a:ext>
            </a:extLst>
          </p:cNvPr>
          <p:cNvSpPr txBox="1"/>
          <p:nvPr/>
        </p:nvSpPr>
        <p:spPr>
          <a:xfrm>
            <a:off x="5744556" y="2726339"/>
            <a:ext cx="1805866" cy="33855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DE5D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×scale</a:t>
            </a:r>
            <a:endParaRPr kumimoji="1" lang="zh-CN" altLang="en-US" sz="1600" b="1">
              <a:solidFill>
                <a:srgbClr val="DE5D7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2" name="副标题 2">
            <a:extLst>
              <a:ext uri="{FF2B5EF4-FFF2-40B4-BE49-F238E27FC236}">
                <a16:creationId xmlns:a16="http://schemas.microsoft.com/office/drawing/2014/main" id="{87183EF3-A5BE-4361-0DD1-F143FB02EE1D}"/>
              </a:ext>
            </a:extLst>
          </p:cNvPr>
          <p:cNvSpPr txBox="1">
            <a:spLocks/>
          </p:cNvSpPr>
          <p:nvPr/>
        </p:nvSpPr>
        <p:spPr>
          <a:xfrm>
            <a:off x="985792" y="723882"/>
            <a:ext cx="1454986" cy="343675"/>
          </a:xfrm>
          <a:custGeom>
            <a:avLst/>
            <a:gdLst>
              <a:gd name="connsiteX0" fmla="*/ 0 w 1454986"/>
              <a:gd name="connsiteY0" fmla="*/ 0 h 343675"/>
              <a:gd name="connsiteX1" fmla="*/ 514095 w 1454986"/>
              <a:gd name="connsiteY1" fmla="*/ 0 h 343675"/>
              <a:gd name="connsiteX2" fmla="*/ 1013640 w 1454986"/>
              <a:gd name="connsiteY2" fmla="*/ 0 h 343675"/>
              <a:gd name="connsiteX3" fmla="*/ 1454986 w 1454986"/>
              <a:gd name="connsiteY3" fmla="*/ 0 h 343675"/>
              <a:gd name="connsiteX4" fmla="*/ 1454986 w 1454986"/>
              <a:gd name="connsiteY4" fmla="*/ 343675 h 343675"/>
              <a:gd name="connsiteX5" fmla="*/ 999090 w 1454986"/>
              <a:gd name="connsiteY5" fmla="*/ 343675 h 343675"/>
              <a:gd name="connsiteX6" fmla="*/ 514095 w 1454986"/>
              <a:gd name="connsiteY6" fmla="*/ 343675 h 343675"/>
              <a:gd name="connsiteX7" fmla="*/ 0 w 1454986"/>
              <a:gd name="connsiteY7" fmla="*/ 343675 h 343675"/>
              <a:gd name="connsiteX8" fmla="*/ 0 w 1454986"/>
              <a:gd name="connsiteY8" fmla="*/ 0 h 34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986" h="343675" fill="none" extrusionOk="0">
                <a:moveTo>
                  <a:pt x="0" y="0"/>
                </a:moveTo>
                <a:cubicBezTo>
                  <a:pt x="240988" y="-3102"/>
                  <a:pt x="327699" y="18374"/>
                  <a:pt x="514095" y="0"/>
                </a:cubicBezTo>
                <a:cubicBezTo>
                  <a:pt x="700492" y="-18374"/>
                  <a:pt x="775953" y="1499"/>
                  <a:pt x="1013640" y="0"/>
                </a:cubicBezTo>
                <a:cubicBezTo>
                  <a:pt x="1251327" y="-1499"/>
                  <a:pt x="1321665" y="18047"/>
                  <a:pt x="1454986" y="0"/>
                </a:cubicBezTo>
                <a:cubicBezTo>
                  <a:pt x="1461506" y="142440"/>
                  <a:pt x="1436843" y="265403"/>
                  <a:pt x="1454986" y="343675"/>
                </a:cubicBezTo>
                <a:cubicBezTo>
                  <a:pt x="1354848" y="377368"/>
                  <a:pt x="1117382" y="300892"/>
                  <a:pt x="999090" y="343675"/>
                </a:cubicBezTo>
                <a:cubicBezTo>
                  <a:pt x="880798" y="386458"/>
                  <a:pt x="666973" y="299753"/>
                  <a:pt x="514095" y="343675"/>
                </a:cubicBezTo>
                <a:cubicBezTo>
                  <a:pt x="361217" y="387597"/>
                  <a:pt x="183878" y="322555"/>
                  <a:pt x="0" y="343675"/>
                </a:cubicBezTo>
                <a:cubicBezTo>
                  <a:pt x="-19659" y="175764"/>
                  <a:pt x="9916" y="165826"/>
                  <a:pt x="0" y="0"/>
                </a:cubicBezTo>
                <a:close/>
              </a:path>
              <a:path w="1454986" h="343675" stroke="0" extrusionOk="0">
                <a:moveTo>
                  <a:pt x="0" y="0"/>
                </a:moveTo>
                <a:cubicBezTo>
                  <a:pt x="213754" y="-40533"/>
                  <a:pt x="333058" y="14891"/>
                  <a:pt x="470445" y="0"/>
                </a:cubicBezTo>
                <a:cubicBezTo>
                  <a:pt x="607833" y="-14891"/>
                  <a:pt x="801026" y="13485"/>
                  <a:pt x="911791" y="0"/>
                </a:cubicBezTo>
                <a:cubicBezTo>
                  <a:pt x="1022556" y="-13485"/>
                  <a:pt x="1220205" y="13399"/>
                  <a:pt x="1454986" y="0"/>
                </a:cubicBezTo>
                <a:cubicBezTo>
                  <a:pt x="1487833" y="138602"/>
                  <a:pt x="1452072" y="190080"/>
                  <a:pt x="1454986" y="343675"/>
                </a:cubicBezTo>
                <a:cubicBezTo>
                  <a:pt x="1363596" y="347990"/>
                  <a:pt x="1092646" y="307155"/>
                  <a:pt x="999090" y="343675"/>
                </a:cubicBezTo>
                <a:cubicBezTo>
                  <a:pt x="905534" y="380195"/>
                  <a:pt x="637120" y="305228"/>
                  <a:pt x="484995" y="343675"/>
                </a:cubicBezTo>
                <a:cubicBezTo>
                  <a:pt x="332871" y="382122"/>
                  <a:pt x="212139" y="301353"/>
                  <a:pt x="0" y="343675"/>
                </a:cubicBezTo>
                <a:cubicBezTo>
                  <a:pt x="-5433" y="238175"/>
                  <a:pt x="29401" y="155830"/>
                  <a:pt x="0" y="0"/>
                </a:cubicBezTo>
                <a:close/>
              </a:path>
            </a:pathLst>
          </a:custGeom>
          <a:ln w="254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Inputs</a:t>
            </a:r>
            <a:endParaRPr kumimoji="1"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4" name="直线箭头连接符 121">
            <a:extLst>
              <a:ext uri="{FF2B5EF4-FFF2-40B4-BE49-F238E27FC236}">
                <a16:creationId xmlns:a16="http://schemas.microsoft.com/office/drawing/2014/main" id="{0C2B17F1-333A-BA85-6609-3D606CD8C7A4}"/>
              </a:ext>
            </a:extLst>
          </p:cNvPr>
          <p:cNvCxnSpPr>
            <a:cxnSpLocks/>
          </p:cNvCxnSpPr>
          <p:nvPr/>
        </p:nvCxnSpPr>
        <p:spPr>
          <a:xfrm>
            <a:off x="2449376" y="896331"/>
            <a:ext cx="605580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副标题 2">
            <a:extLst>
              <a:ext uri="{FF2B5EF4-FFF2-40B4-BE49-F238E27FC236}">
                <a16:creationId xmlns:a16="http://schemas.microsoft.com/office/drawing/2014/main" id="{BEA4C30A-1B8E-FE1A-61AB-4ED1C0D22DE8}"/>
              </a:ext>
            </a:extLst>
          </p:cNvPr>
          <p:cNvSpPr txBox="1">
            <a:spLocks/>
          </p:cNvSpPr>
          <p:nvPr/>
        </p:nvSpPr>
        <p:spPr>
          <a:xfrm>
            <a:off x="5664096" y="717542"/>
            <a:ext cx="2027132" cy="343675"/>
          </a:xfrm>
          <a:custGeom>
            <a:avLst/>
            <a:gdLst>
              <a:gd name="connsiteX0" fmla="*/ 0 w 2027132"/>
              <a:gd name="connsiteY0" fmla="*/ 0 h 343675"/>
              <a:gd name="connsiteX1" fmla="*/ 486512 w 2027132"/>
              <a:gd name="connsiteY1" fmla="*/ 0 h 343675"/>
              <a:gd name="connsiteX2" fmla="*/ 993295 w 2027132"/>
              <a:gd name="connsiteY2" fmla="*/ 0 h 343675"/>
              <a:gd name="connsiteX3" fmla="*/ 1500078 w 2027132"/>
              <a:gd name="connsiteY3" fmla="*/ 0 h 343675"/>
              <a:gd name="connsiteX4" fmla="*/ 2027132 w 2027132"/>
              <a:gd name="connsiteY4" fmla="*/ 0 h 343675"/>
              <a:gd name="connsiteX5" fmla="*/ 2027132 w 2027132"/>
              <a:gd name="connsiteY5" fmla="*/ 343675 h 343675"/>
              <a:gd name="connsiteX6" fmla="*/ 1520349 w 2027132"/>
              <a:gd name="connsiteY6" fmla="*/ 343675 h 343675"/>
              <a:gd name="connsiteX7" fmla="*/ 1054109 w 2027132"/>
              <a:gd name="connsiteY7" fmla="*/ 343675 h 343675"/>
              <a:gd name="connsiteX8" fmla="*/ 587868 w 2027132"/>
              <a:gd name="connsiteY8" fmla="*/ 343675 h 343675"/>
              <a:gd name="connsiteX9" fmla="*/ 0 w 2027132"/>
              <a:gd name="connsiteY9" fmla="*/ 343675 h 343675"/>
              <a:gd name="connsiteX10" fmla="*/ 0 w 2027132"/>
              <a:gd name="connsiteY10" fmla="*/ 0 h 34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132" h="343675" fill="none" extrusionOk="0">
                <a:moveTo>
                  <a:pt x="0" y="0"/>
                </a:moveTo>
                <a:cubicBezTo>
                  <a:pt x="166766" y="-7223"/>
                  <a:pt x="310573" y="33192"/>
                  <a:pt x="486512" y="0"/>
                </a:cubicBezTo>
                <a:cubicBezTo>
                  <a:pt x="662451" y="-33192"/>
                  <a:pt x="771965" y="52150"/>
                  <a:pt x="993295" y="0"/>
                </a:cubicBezTo>
                <a:cubicBezTo>
                  <a:pt x="1214625" y="-52150"/>
                  <a:pt x="1317921" y="13117"/>
                  <a:pt x="1500078" y="0"/>
                </a:cubicBezTo>
                <a:cubicBezTo>
                  <a:pt x="1682235" y="-13117"/>
                  <a:pt x="1866894" y="43841"/>
                  <a:pt x="2027132" y="0"/>
                </a:cubicBezTo>
                <a:cubicBezTo>
                  <a:pt x="2038824" y="79515"/>
                  <a:pt x="2020323" y="187537"/>
                  <a:pt x="2027132" y="343675"/>
                </a:cubicBezTo>
                <a:cubicBezTo>
                  <a:pt x="1849152" y="360315"/>
                  <a:pt x="1685939" y="306583"/>
                  <a:pt x="1520349" y="343675"/>
                </a:cubicBezTo>
                <a:cubicBezTo>
                  <a:pt x="1354759" y="380767"/>
                  <a:pt x="1250500" y="316544"/>
                  <a:pt x="1054109" y="343675"/>
                </a:cubicBezTo>
                <a:cubicBezTo>
                  <a:pt x="857718" y="370806"/>
                  <a:pt x="786640" y="303113"/>
                  <a:pt x="587868" y="343675"/>
                </a:cubicBezTo>
                <a:cubicBezTo>
                  <a:pt x="389096" y="384237"/>
                  <a:pt x="126514" y="311753"/>
                  <a:pt x="0" y="343675"/>
                </a:cubicBezTo>
                <a:cubicBezTo>
                  <a:pt x="-33167" y="186318"/>
                  <a:pt x="40578" y="163272"/>
                  <a:pt x="0" y="0"/>
                </a:cubicBezTo>
                <a:close/>
              </a:path>
              <a:path w="2027132" h="343675" stroke="0" extrusionOk="0">
                <a:moveTo>
                  <a:pt x="0" y="0"/>
                </a:moveTo>
                <a:cubicBezTo>
                  <a:pt x="226027" y="-49451"/>
                  <a:pt x="244663" y="9328"/>
                  <a:pt x="486512" y="0"/>
                </a:cubicBezTo>
                <a:cubicBezTo>
                  <a:pt x="728361" y="-9328"/>
                  <a:pt x="740409" y="24012"/>
                  <a:pt x="932481" y="0"/>
                </a:cubicBezTo>
                <a:cubicBezTo>
                  <a:pt x="1124553" y="-24012"/>
                  <a:pt x="1263127" y="12911"/>
                  <a:pt x="1479806" y="0"/>
                </a:cubicBezTo>
                <a:cubicBezTo>
                  <a:pt x="1696486" y="-12911"/>
                  <a:pt x="1846362" y="49796"/>
                  <a:pt x="2027132" y="0"/>
                </a:cubicBezTo>
                <a:cubicBezTo>
                  <a:pt x="2039281" y="102984"/>
                  <a:pt x="2014524" y="183479"/>
                  <a:pt x="2027132" y="343675"/>
                </a:cubicBezTo>
                <a:cubicBezTo>
                  <a:pt x="1860839" y="382927"/>
                  <a:pt x="1751177" y="337892"/>
                  <a:pt x="1560892" y="343675"/>
                </a:cubicBezTo>
                <a:cubicBezTo>
                  <a:pt x="1370607" y="349458"/>
                  <a:pt x="1255838" y="300807"/>
                  <a:pt x="1094651" y="343675"/>
                </a:cubicBezTo>
                <a:cubicBezTo>
                  <a:pt x="933464" y="386543"/>
                  <a:pt x="794055" y="287104"/>
                  <a:pt x="547326" y="343675"/>
                </a:cubicBezTo>
                <a:cubicBezTo>
                  <a:pt x="300598" y="400246"/>
                  <a:pt x="255705" y="283775"/>
                  <a:pt x="0" y="343675"/>
                </a:cubicBezTo>
                <a:cubicBezTo>
                  <a:pt x="-6394" y="230059"/>
                  <a:pt x="40207" y="166891"/>
                  <a:pt x="0" y="0"/>
                </a:cubicBezTo>
                <a:close/>
              </a:path>
            </a:pathLst>
          </a:custGeom>
          <a:ln w="254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endParaRPr kumimoji="1"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0" name="副标题 2">
            <a:extLst>
              <a:ext uri="{FF2B5EF4-FFF2-40B4-BE49-F238E27FC236}">
                <a16:creationId xmlns:a16="http://schemas.microsoft.com/office/drawing/2014/main" id="{F6B0C691-98C6-8A2F-1D5C-A48CBB93604D}"/>
              </a:ext>
            </a:extLst>
          </p:cNvPr>
          <p:cNvSpPr txBox="1">
            <a:spLocks/>
          </p:cNvSpPr>
          <p:nvPr/>
        </p:nvSpPr>
        <p:spPr>
          <a:xfrm>
            <a:off x="3054956" y="724171"/>
            <a:ext cx="1454986" cy="343675"/>
          </a:xfrm>
          <a:custGeom>
            <a:avLst/>
            <a:gdLst>
              <a:gd name="connsiteX0" fmla="*/ 0 w 1454986"/>
              <a:gd name="connsiteY0" fmla="*/ 0 h 343675"/>
              <a:gd name="connsiteX1" fmla="*/ 514095 w 1454986"/>
              <a:gd name="connsiteY1" fmla="*/ 0 h 343675"/>
              <a:gd name="connsiteX2" fmla="*/ 1013640 w 1454986"/>
              <a:gd name="connsiteY2" fmla="*/ 0 h 343675"/>
              <a:gd name="connsiteX3" fmla="*/ 1454986 w 1454986"/>
              <a:gd name="connsiteY3" fmla="*/ 0 h 343675"/>
              <a:gd name="connsiteX4" fmla="*/ 1454986 w 1454986"/>
              <a:gd name="connsiteY4" fmla="*/ 343675 h 343675"/>
              <a:gd name="connsiteX5" fmla="*/ 999090 w 1454986"/>
              <a:gd name="connsiteY5" fmla="*/ 343675 h 343675"/>
              <a:gd name="connsiteX6" fmla="*/ 514095 w 1454986"/>
              <a:gd name="connsiteY6" fmla="*/ 343675 h 343675"/>
              <a:gd name="connsiteX7" fmla="*/ 0 w 1454986"/>
              <a:gd name="connsiteY7" fmla="*/ 343675 h 343675"/>
              <a:gd name="connsiteX8" fmla="*/ 0 w 1454986"/>
              <a:gd name="connsiteY8" fmla="*/ 0 h 34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986" h="343675" fill="none" extrusionOk="0">
                <a:moveTo>
                  <a:pt x="0" y="0"/>
                </a:moveTo>
                <a:cubicBezTo>
                  <a:pt x="240988" y="-3102"/>
                  <a:pt x="327699" y="18374"/>
                  <a:pt x="514095" y="0"/>
                </a:cubicBezTo>
                <a:cubicBezTo>
                  <a:pt x="700492" y="-18374"/>
                  <a:pt x="775953" y="1499"/>
                  <a:pt x="1013640" y="0"/>
                </a:cubicBezTo>
                <a:cubicBezTo>
                  <a:pt x="1251327" y="-1499"/>
                  <a:pt x="1321665" y="18047"/>
                  <a:pt x="1454986" y="0"/>
                </a:cubicBezTo>
                <a:cubicBezTo>
                  <a:pt x="1461506" y="142440"/>
                  <a:pt x="1436843" y="265403"/>
                  <a:pt x="1454986" y="343675"/>
                </a:cubicBezTo>
                <a:cubicBezTo>
                  <a:pt x="1354848" y="377368"/>
                  <a:pt x="1117382" y="300892"/>
                  <a:pt x="999090" y="343675"/>
                </a:cubicBezTo>
                <a:cubicBezTo>
                  <a:pt x="880798" y="386458"/>
                  <a:pt x="666973" y="299753"/>
                  <a:pt x="514095" y="343675"/>
                </a:cubicBezTo>
                <a:cubicBezTo>
                  <a:pt x="361217" y="387597"/>
                  <a:pt x="183878" y="322555"/>
                  <a:pt x="0" y="343675"/>
                </a:cubicBezTo>
                <a:cubicBezTo>
                  <a:pt x="-19659" y="175764"/>
                  <a:pt x="9916" y="165826"/>
                  <a:pt x="0" y="0"/>
                </a:cubicBezTo>
                <a:close/>
              </a:path>
              <a:path w="1454986" h="343675" stroke="0" extrusionOk="0">
                <a:moveTo>
                  <a:pt x="0" y="0"/>
                </a:moveTo>
                <a:cubicBezTo>
                  <a:pt x="213754" y="-40533"/>
                  <a:pt x="333058" y="14891"/>
                  <a:pt x="470445" y="0"/>
                </a:cubicBezTo>
                <a:cubicBezTo>
                  <a:pt x="607833" y="-14891"/>
                  <a:pt x="801026" y="13485"/>
                  <a:pt x="911791" y="0"/>
                </a:cubicBezTo>
                <a:cubicBezTo>
                  <a:pt x="1022556" y="-13485"/>
                  <a:pt x="1220205" y="13399"/>
                  <a:pt x="1454986" y="0"/>
                </a:cubicBezTo>
                <a:cubicBezTo>
                  <a:pt x="1487833" y="138602"/>
                  <a:pt x="1452072" y="190080"/>
                  <a:pt x="1454986" y="343675"/>
                </a:cubicBezTo>
                <a:cubicBezTo>
                  <a:pt x="1363596" y="347990"/>
                  <a:pt x="1092646" y="307155"/>
                  <a:pt x="999090" y="343675"/>
                </a:cubicBezTo>
                <a:cubicBezTo>
                  <a:pt x="905534" y="380195"/>
                  <a:pt x="637120" y="305228"/>
                  <a:pt x="484995" y="343675"/>
                </a:cubicBezTo>
                <a:cubicBezTo>
                  <a:pt x="332871" y="382122"/>
                  <a:pt x="212139" y="301353"/>
                  <a:pt x="0" y="343675"/>
                </a:cubicBezTo>
                <a:cubicBezTo>
                  <a:pt x="-5433" y="238175"/>
                  <a:pt x="29401" y="155830"/>
                  <a:pt x="0" y="0"/>
                </a:cubicBezTo>
                <a:close/>
              </a:path>
            </a:pathLst>
          </a:custGeom>
          <a:ln w="254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Preparing</a:t>
            </a:r>
            <a:endParaRPr kumimoji="1"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1" name="直线箭头连接符 121">
            <a:extLst>
              <a:ext uri="{FF2B5EF4-FFF2-40B4-BE49-F238E27FC236}">
                <a16:creationId xmlns:a16="http://schemas.microsoft.com/office/drawing/2014/main" id="{D09946E0-29DE-FE76-6F94-57AD70AB478F}"/>
              </a:ext>
            </a:extLst>
          </p:cNvPr>
          <p:cNvCxnSpPr>
            <a:cxnSpLocks/>
          </p:cNvCxnSpPr>
          <p:nvPr/>
        </p:nvCxnSpPr>
        <p:spPr>
          <a:xfrm flipV="1">
            <a:off x="4509942" y="889379"/>
            <a:ext cx="1153204" cy="1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副标题 2">
            <a:extLst>
              <a:ext uri="{FF2B5EF4-FFF2-40B4-BE49-F238E27FC236}">
                <a16:creationId xmlns:a16="http://schemas.microsoft.com/office/drawing/2014/main" id="{ADB605B1-1C62-5E0A-4C60-8BB21A2F8F82}"/>
              </a:ext>
            </a:extLst>
          </p:cNvPr>
          <p:cNvSpPr txBox="1">
            <a:spLocks/>
          </p:cNvSpPr>
          <p:nvPr/>
        </p:nvSpPr>
        <p:spPr>
          <a:xfrm>
            <a:off x="10007168" y="725997"/>
            <a:ext cx="1454986" cy="343675"/>
          </a:xfrm>
          <a:custGeom>
            <a:avLst/>
            <a:gdLst>
              <a:gd name="connsiteX0" fmla="*/ 0 w 1454986"/>
              <a:gd name="connsiteY0" fmla="*/ 0 h 343675"/>
              <a:gd name="connsiteX1" fmla="*/ 514095 w 1454986"/>
              <a:gd name="connsiteY1" fmla="*/ 0 h 343675"/>
              <a:gd name="connsiteX2" fmla="*/ 1013640 w 1454986"/>
              <a:gd name="connsiteY2" fmla="*/ 0 h 343675"/>
              <a:gd name="connsiteX3" fmla="*/ 1454986 w 1454986"/>
              <a:gd name="connsiteY3" fmla="*/ 0 h 343675"/>
              <a:gd name="connsiteX4" fmla="*/ 1454986 w 1454986"/>
              <a:gd name="connsiteY4" fmla="*/ 343675 h 343675"/>
              <a:gd name="connsiteX5" fmla="*/ 999090 w 1454986"/>
              <a:gd name="connsiteY5" fmla="*/ 343675 h 343675"/>
              <a:gd name="connsiteX6" fmla="*/ 514095 w 1454986"/>
              <a:gd name="connsiteY6" fmla="*/ 343675 h 343675"/>
              <a:gd name="connsiteX7" fmla="*/ 0 w 1454986"/>
              <a:gd name="connsiteY7" fmla="*/ 343675 h 343675"/>
              <a:gd name="connsiteX8" fmla="*/ 0 w 1454986"/>
              <a:gd name="connsiteY8" fmla="*/ 0 h 34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4986" h="343675" fill="none" extrusionOk="0">
                <a:moveTo>
                  <a:pt x="0" y="0"/>
                </a:moveTo>
                <a:cubicBezTo>
                  <a:pt x="240988" y="-3102"/>
                  <a:pt x="327699" y="18374"/>
                  <a:pt x="514095" y="0"/>
                </a:cubicBezTo>
                <a:cubicBezTo>
                  <a:pt x="700492" y="-18374"/>
                  <a:pt x="775953" y="1499"/>
                  <a:pt x="1013640" y="0"/>
                </a:cubicBezTo>
                <a:cubicBezTo>
                  <a:pt x="1251327" y="-1499"/>
                  <a:pt x="1321665" y="18047"/>
                  <a:pt x="1454986" y="0"/>
                </a:cubicBezTo>
                <a:cubicBezTo>
                  <a:pt x="1461506" y="142440"/>
                  <a:pt x="1436843" y="265403"/>
                  <a:pt x="1454986" y="343675"/>
                </a:cubicBezTo>
                <a:cubicBezTo>
                  <a:pt x="1354848" y="377368"/>
                  <a:pt x="1117382" y="300892"/>
                  <a:pt x="999090" y="343675"/>
                </a:cubicBezTo>
                <a:cubicBezTo>
                  <a:pt x="880798" y="386458"/>
                  <a:pt x="666973" y="299753"/>
                  <a:pt x="514095" y="343675"/>
                </a:cubicBezTo>
                <a:cubicBezTo>
                  <a:pt x="361217" y="387597"/>
                  <a:pt x="183878" y="322555"/>
                  <a:pt x="0" y="343675"/>
                </a:cubicBezTo>
                <a:cubicBezTo>
                  <a:pt x="-19659" y="175764"/>
                  <a:pt x="9916" y="165826"/>
                  <a:pt x="0" y="0"/>
                </a:cubicBezTo>
                <a:close/>
              </a:path>
              <a:path w="1454986" h="343675" stroke="0" extrusionOk="0">
                <a:moveTo>
                  <a:pt x="0" y="0"/>
                </a:moveTo>
                <a:cubicBezTo>
                  <a:pt x="213754" y="-40533"/>
                  <a:pt x="333058" y="14891"/>
                  <a:pt x="470445" y="0"/>
                </a:cubicBezTo>
                <a:cubicBezTo>
                  <a:pt x="607833" y="-14891"/>
                  <a:pt x="801026" y="13485"/>
                  <a:pt x="911791" y="0"/>
                </a:cubicBezTo>
                <a:cubicBezTo>
                  <a:pt x="1022556" y="-13485"/>
                  <a:pt x="1220205" y="13399"/>
                  <a:pt x="1454986" y="0"/>
                </a:cubicBezTo>
                <a:cubicBezTo>
                  <a:pt x="1487833" y="138602"/>
                  <a:pt x="1452072" y="190080"/>
                  <a:pt x="1454986" y="343675"/>
                </a:cubicBezTo>
                <a:cubicBezTo>
                  <a:pt x="1363596" y="347990"/>
                  <a:pt x="1092646" y="307155"/>
                  <a:pt x="999090" y="343675"/>
                </a:cubicBezTo>
                <a:cubicBezTo>
                  <a:pt x="905534" y="380195"/>
                  <a:pt x="637120" y="305228"/>
                  <a:pt x="484995" y="343675"/>
                </a:cubicBezTo>
                <a:cubicBezTo>
                  <a:pt x="332871" y="382122"/>
                  <a:pt x="212139" y="301353"/>
                  <a:pt x="0" y="343675"/>
                </a:cubicBezTo>
                <a:cubicBezTo>
                  <a:pt x="-5433" y="238175"/>
                  <a:pt x="29401" y="155830"/>
                  <a:pt x="0" y="0"/>
                </a:cubicBezTo>
                <a:close/>
              </a:path>
            </a:pathLst>
          </a:custGeom>
          <a:ln w="254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Outputs</a:t>
            </a:r>
            <a:endParaRPr kumimoji="1" lang="en-US" altLang="zh-C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4" name="直线箭头连接符 121">
            <a:extLst>
              <a:ext uri="{FF2B5EF4-FFF2-40B4-BE49-F238E27FC236}">
                <a16:creationId xmlns:a16="http://schemas.microsoft.com/office/drawing/2014/main" id="{216A19E0-0EC6-6704-0B8F-55A140ED598D}"/>
              </a:ext>
            </a:extLst>
          </p:cNvPr>
          <p:cNvCxnSpPr>
            <a:cxnSpLocks/>
          </p:cNvCxnSpPr>
          <p:nvPr/>
        </p:nvCxnSpPr>
        <p:spPr>
          <a:xfrm>
            <a:off x="7730101" y="884400"/>
            <a:ext cx="2263212" cy="498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文本框 57">
            <a:extLst>
              <a:ext uri="{FF2B5EF4-FFF2-40B4-BE49-F238E27FC236}">
                <a16:creationId xmlns:a16="http://schemas.microsoft.com/office/drawing/2014/main" id="{004C2630-416F-E4FB-F1DA-CF3F555A7785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1612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 animBg="1"/>
      <p:bldP spid="306" grpId="0" animBg="1"/>
      <p:bldP spid="310" grpId="0" animBg="1"/>
      <p:bldP spid="3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3038355" y="2623014"/>
            <a:ext cx="5721752" cy="805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kumimoji="1"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kumimoji="1" lang="zh-CN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3919480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D6EE2DC-72C3-3035-992F-044E46F78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1" y="1757142"/>
            <a:ext cx="3251200" cy="3251200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112541" y="515685"/>
            <a:ext cx="12191999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kumimoji="1" lang="en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woman with white rose”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306791" y="3255014"/>
            <a:ext cx="3578417" cy="3479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8778715" y="5060949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A0700D-C553-7FD4-1C2A-35B645CF0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568" y="1797049"/>
            <a:ext cx="3263900" cy="3263900"/>
          </a:xfrm>
          <a:prstGeom prst="rect">
            <a:avLst/>
          </a:prstGeom>
        </p:spPr>
      </p:pic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48CA2-2DC5-5CA2-0FB8-2699B34513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7313" y="1757142"/>
            <a:ext cx="923544" cy="91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18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2F67C9-7AED-28A6-52FF-80625CB89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05" y="1757142"/>
            <a:ext cx="3251200" cy="3251200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112541" y="515685"/>
            <a:ext cx="12191999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“Red cloak</a:t>
            </a:r>
            <a:r>
              <a:rPr kumimoji="1" lang="en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306791" y="3255014"/>
            <a:ext cx="3578417" cy="3479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8778715" y="5060949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C21C2C-1224-2734-5801-0F8107E89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496" y="1767505"/>
            <a:ext cx="919370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9E9A19-8AF2-D5B1-8B88-6FBC5B65D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6267" y="1797051"/>
            <a:ext cx="32639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60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84D56F-E12C-0DDE-699F-D25C7B48E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2" y="1797049"/>
            <a:ext cx="3263900" cy="3263900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3432457" y="3023647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862764" y="3428999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7482531" y="6426806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EF5B23D-B926-3E69-D17A-5C550281A815}"/>
              </a:ext>
            </a:extLst>
          </p:cNvPr>
          <p:cNvGrpSpPr/>
          <p:nvPr/>
        </p:nvGrpSpPr>
        <p:grpSpPr>
          <a:xfrm>
            <a:off x="3054908" y="1791939"/>
            <a:ext cx="914400" cy="914400"/>
            <a:chOff x="3275200" y="1742667"/>
            <a:chExt cx="713232" cy="71323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A835C1A-4BB3-9C16-4DBA-07EB07CB4F34}"/>
                </a:ext>
              </a:extLst>
            </p:cNvPr>
            <p:cNvSpPr/>
            <p:nvPr/>
          </p:nvSpPr>
          <p:spPr>
            <a:xfrm>
              <a:off x="3275200" y="1742667"/>
              <a:ext cx="713232" cy="7132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D18077-6D58-5432-46D2-9D37C2D1AED8}"/>
                </a:ext>
              </a:extLst>
            </p:cNvPr>
            <p:cNvSpPr/>
            <p:nvPr/>
          </p:nvSpPr>
          <p:spPr>
            <a:xfrm>
              <a:off x="3532209" y="1838091"/>
              <a:ext cx="235445" cy="4982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BC14FBA4-6ED8-1A27-EB40-EDEC539CD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581" y="300270"/>
            <a:ext cx="1828800" cy="1828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B95EE7-5CEE-376A-3218-FCD3E467D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581" y="2393132"/>
            <a:ext cx="1828800" cy="1828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6B7720-0986-E6D3-BA37-58CEC330BC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3581" y="4485994"/>
            <a:ext cx="1828800" cy="1828800"/>
          </a:xfrm>
          <a:prstGeom prst="rect">
            <a:avLst/>
          </a:prstGeom>
        </p:spPr>
      </p:pic>
      <p:sp>
        <p:nvSpPr>
          <p:cNvPr id="20" name="副标题 2">
            <a:extLst>
              <a:ext uri="{FF2B5EF4-FFF2-40B4-BE49-F238E27FC236}">
                <a16:creationId xmlns:a16="http://schemas.microsoft.com/office/drawing/2014/main" id="{3DD96512-3C6C-703F-A20C-2E0144759C7B}"/>
              </a:ext>
            </a:extLst>
          </p:cNvPr>
          <p:cNvSpPr txBox="1">
            <a:spLocks/>
          </p:cNvSpPr>
          <p:nvPr/>
        </p:nvSpPr>
        <p:spPr>
          <a:xfrm>
            <a:off x="9479676" y="946232"/>
            <a:ext cx="228784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副标题 2">
            <a:extLst>
              <a:ext uri="{FF2B5EF4-FFF2-40B4-BE49-F238E27FC236}">
                <a16:creationId xmlns:a16="http://schemas.microsoft.com/office/drawing/2014/main" id="{CF60E1A2-7486-3513-0DE3-8A8E63F0142A}"/>
              </a:ext>
            </a:extLst>
          </p:cNvPr>
          <p:cNvSpPr txBox="1">
            <a:spLocks/>
          </p:cNvSpPr>
          <p:nvPr/>
        </p:nvSpPr>
        <p:spPr>
          <a:xfrm>
            <a:off x="9549657" y="3039094"/>
            <a:ext cx="228784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space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副标题 2">
            <a:extLst>
              <a:ext uri="{FF2B5EF4-FFF2-40B4-BE49-F238E27FC236}">
                <a16:creationId xmlns:a16="http://schemas.microsoft.com/office/drawing/2014/main" id="{6C8AFB14-2B6D-378F-E07E-6324DBDF02FF}"/>
              </a:ext>
            </a:extLst>
          </p:cNvPr>
          <p:cNvSpPr txBox="1">
            <a:spLocks/>
          </p:cNvSpPr>
          <p:nvPr/>
        </p:nvSpPr>
        <p:spPr>
          <a:xfrm>
            <a:off x="9479676" y="5243968"/>
            <a:ext cx="2630795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Ancient buildings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725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6964130-0444-77BD-19A7-51FE8B863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07" y="1779751"/>
            <a:ext cx="3263900" cy="3263900"/>
          </a:xfrm>
          <a:prstGeom prst="rect">
            <a:avLst/>
          </a:prstGeom>
        </p:spPr>
      </p:pic>
      <p:sp>
        <p:nvSpPr>
          <p:cNvPr id="6" name="副标题 2">
            <a:extLst>
              <a:ext uri="{FF2B5EF4-FFF2-40B4-BE49-F238E27FC236}">
                <a16:creationId xmlns:a16="http://schemas.microsoft.com/office/drawing/2014/main" id="{5D0FB2E4-4C19-864E-BD4F-32C3E6F7CC05}"/>
              </a:ext>
            </a:extLst>
          </p:cNvPr>
          <p:cNvSpPr txBox="1">
            <a:spLocks/>
          </p:cNvSpPr>
          <p:nvPr/>
        </p:nvSpPr>
        <p:spPr>
          <a:xfrm>
            <a:off x="3432457" y="3023647"/>
            <a:ext cx="4649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Outpainting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id="{ECE9E760-6D17-0842-B3F4-7158644AD780}"/>
              </a:ext>
            </a:extLst>
          </p:cNvPr>
          <p:cNvSpPr/>
          <p:nvPr/>
        </p:nvSpPr>
        <p:spPr>
          <a:xfrm>
            <a:off x="4862764" y="3428999"/>
            <a:ext cx="1789209" cy="17398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id="{AD8C0D74-D7AE-5E48-A3F4-D2D70D3EC84D}"/>
              </a:ext>
            </a:extLst>
          </p:cNvPr>
          <p:cNvSpPr txBox="1">
            <a:spLocks/>
          </p:cNvSpPr>
          <p:nvPr/>
        </p:nvSpPr>
        <p:spPr>
          <a:xfrm>
            <a:off x="1505455" y="5060949"/>
            <a:ext cx="174550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id="{9A2CC975-D92E-8A4B-9699-516D2E68305D}"/>
              </a:ext>
            </a:extLst>
          </p:cNvPr>
          <p:cNvSpPr txBox="1">
            <a:spLocks/>
          </p:cNvSpPr>
          <p:nvPr/>
        </p:nvSpPr>
        <p:spPr>
          <a:xfrm>
            <a:off x="7482531" y="6426806"/>
            <a:ext cx="2113606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(output</a:t>
            </a:r>
            <a:r>
              <a:rPr kumimoji="1"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video)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57">
            <a:extLst>
              <a:ext uri="{FF2B5EF4-FFF2-40B4-BE49-F238E27FC236}">
                <a16:creationId xmlns:a16="http://schemas.microsoft.com/office/drawing/2014/main" id="{09C73C81-8C46-80FB-F4CD-6A17060791EB}"/>
              </a:ext>
            </a:extLst>
          </p:cNvPr>
          <p:cNvSpPr txBox="1"/>
          <p:nvPr/>
        </p:nvSpPr>
        <p:spPr>
          <a:xfrm>
            <a:off x="2771" y="6526779"/>
            <a:ext cx="5167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</a:t>
            </a:r>
            <a:r>
              <a:rPr lang="en-US" altLang="zh-CN" sz="1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zh-CN" altLang="en-US" sz="1200" b="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1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Unified Space-time Video Inpainting via Mixture-of-Experts</a:t>
            </a:r>
            <a:br>
              <a:rPr lang="e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12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EF5B23D-B926-3E69-D17A-5C550281A815}"/>
              </a:ext>
            </a:extLst>
          </p:cNvPr>
          <p:cNvGrpSpPr/>
          <p:nvPr/>
        </p:nvGrpSpPr>
        <p:grpSpPr>
          <a:xfrm>
            <a:off x="3025091" y="1777019"/>
            <a:ext cx="914400" cy="919379"/>
            <a:chOff x="3275200" y="1738783"/>
            <a:chExt cx="713232" cy="71711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A835C1A-4BB3-9C16-4DBA-07EB07CB4F34}"/>
                </a:ext>
              </a:extLst>
            </p:cNvPr>
            <p:cNvSpPr/>
            <p:nvPr/>
          </p:nvSpPr>
          <p:spPr>
            <a:xfrm>
              <a:off x="3275200" y="1742667"/>
              <a:ext cx="713232" cy="7132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D18077-6D58-5432-46D2-9D37C2D1AED8}"/>
                </a:ext>
              </a:extLst>
            </p:cNvPr>
            <p:cNvSpPr/>
            <p:nvPr/>
          </p:nvSpPr>
          <p:spPr>
            <a:xfrm>
              <a:off x="3508761" y="1738783"/>
              <a:ext cx="258894" cy="7132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0" name="副标题 2">
            <a:extLst>
              <a:ext uri="{FF2B5EF4-FFF2-40B4-BE49-F238E27FC236}">
                <a16:creationId xmlns:a16="http://schemas.microsoft.com/office/drawing/2014/main" id="{3DD96512-3C6C-703F-A20C-2E0144759C7B}"/>
              </a:ext>
            </a:extLst>
          </p:cNvPr>
          <p:cNvSpPr txBox="1">
            <a:spLocks/>
          </p:cNvSpPr>
          <p:nvPr/>
        </p:nvSpPr>
        <p:spPr>
          <a:xfrm>
            <a:off x="9479676" y="1945903"/>
            <a:ext cx="2357821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Greek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columns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副标题 2">
            <a:extLst>
              <a:ext uri="{FF2B5EF4-FFF2-40B4-BE49-F238E27FC236}">
                <a16:creationId xmlns:a16="http://schemas.microsoft.com/office/drawing/2014/main" id="{CF60E1A2-7486-3513-0DE3-8A8E63F0142A}"/>
              </a:ext>
            </a:extLst>
          </p:cNvPr>
          <p:cNvSpPr txBox="1">
            <a:spLocks/>
          </p:cNvSpPr>
          <p:nvPr/>
        </p:nvSpPr>
        <p:spPr>
          <a:xfrm>
            <a:off x="9514666" y="4524074"/>
            <a:ext cx="2287840" cy="536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kumimoji="1" lang="zh-CN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kumimoji="1" lang="en-US" altLang="zh-CN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4B21D8-6137-075B-0F4A-AEEEA2B66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531" y="1162501"/>
            <a:ext cx="1828800" cy="1828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5F0E7D-0E4C-61BA-9D72-DA813D7EA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531" y="3794653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1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384</Words>
  <Application>Microsoft Macintosh PowerPoint</Application>
  <PresentationFormat>Widescreen</PresentationFormat>
  <Paragraphs>96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UniPaint :  Unified Space-time Video Inpainting  via Mixture-of-Experts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UniPaint :  Unified Space-time Video Inpainting  via Mixture-of-Experts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UniPaint :  Unified Space-time Video Inpainting  via Mixture-of-Experts </dc:title>
  <dc:creator>w 喵喵喵喵喵</dc:creator>
  <cp:lastModifiedBy>w 喵喵喵喵喵</cp:lastModifiedBy>
  <cp:revision>4</cp:revision>
  <dcterms:created xsi:type="dcterms:W3CDTF">2024-11-22T04:45:16Z</dcterms:created>
  <dcterms:modified xsi:type="dcterms:W3CDTF">2025-08-12T03:04:41Z</dcterms:modified>
</cp:coreProperties>
</file>